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4"/>
  </p:sldMasterIdLst>
  <p:notesMasterIdLst>
    <p:notesMasterId r:id="rId14"/>
  </p:notesMasterIdLst>
  <p:handoutMasterIdLst>
    <p:handoutMasterId r:id="rId15"/>
  </p:handoutMasterIdLst>
  <p:sldIdLst>
    <p:sldId id="1027" r:id="rId5"/>
    <p:sldId id="2026819547" r:id="rId6"/>
    <p:sldId id="2026819544" r:id="rId7"/>
    <p:sldId id="2026819545" r:id="rId8"/>
    <p:sldId id="2026819546" r:id="rId9"/>
    <p:sldId id="2026819479" r:id="rId10"/>
    <p:sldId id="2026819542" r:id="rId11"/>
    <p:sldId id="2026819541" r:id="rId12"/>
    <p:sldId id="2026819543" r:id="rId13"/>
  </p:sldIdLst>
  <p:sldSz cx="12188825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Mware Explore" id="{7A68BF10-9764-449D-AEC2-B3EDAC23D6AA}">
          <p14:sldIdLst>
            <p14:sldId id="1027"/>
            <p14:sldId id="2026819547"/>
            <p14:sldId id="2026819544"/>
            <p14:sldId id="2026819545"/>
            <p14:sldId id="2026819546"/>
            <p14:sldId id="2026819479"/>
            <p14:sldId id="2026819542"/>
            <p14:sldId id="2026819541"/>
            <p14:sldId id="20268195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  <p:cmAuthor id="3" name="Wendy Ouellette" initials="WO" lastIdx="1" clrIdx="2">
    <p:extLst>
      <p:ext uri="{19B8F6BF-5375-455C-9EA6-DF929625EA0E}">
        <p15:presenceInfo xmlns:p15="http://schemas.microsoft.com/office/powerpoint/2012/main" userId="S::wouellette@vmware.com::1423423b-46e9-448d-b172-f148f3fbf4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8FA"/>
    <a:srgbClr val="214D19"/>
    <a:srgbClr val="295B20"/>
    <a:srgbClr val="2F6A25"/>
    <a:srgbClr val="337128"/>
    <a:srgbClr val="548316"/>
    <a:srgbClr val="00818F"/>
    <a:srgbClr val="EB7500"/>
    <a:srgbClr val="B85C00"/>
    <a:srgbClr val="9F2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ACDBE0-27FC-4878-8685-1743A8EE67C4}" v="249" dt="2023-08-17T23:02:16.733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09" autoAdjust="0"/>
    <p:restoredTop sz="82929" autoAdjust="0"/>
  </p:normalViewPr>
  <p:slideViewPr>
    <p:cSldViewPr snapToGrid="0">
      <p:cViewPr varScale="1">
        <p:scale>
          <a:sx n="103" d="100"/>
          <a:sy n="103" d="100"/>
        </p:scale>
        <p:origin x="581" y="86"/>
      </p:cViewPr>
      <p:guideLst/>
    </p:cSldViewPr>
  </p:slideViewPr>
  <p:outlineViewPr>
    <p:cViewPr>
      <p:scale>
        <a:sx n="33" d="100"/>
        <a:sy n="33" d="100"/>
      </p:scale>
      <p:origin x="0" y="-72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7" d="100"/>
        <a:sy n="77" d="100"/>
      </p:scale>
      <p:origin x="0" y="-6396"/>
    </p:cViewPr>
  </p:sorterViewPr>
  <p:notesViewPr>
    <p:cSldViewPr snapToGrid="0" showGuides="1">
      <p:cViewPr varScale="1">
        <p:scale>
          <a:sx n="107" d="100"/>
          <a:sy n="107" d="100"/>
        </p:scale>
        <p:origin x="303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Kenyan" userId="835c15df-a035-499e-90d1-055d84940493" providerId="ADAL" clId="{EAACDBE0-27FC-4878-8685-1743A8EE67C4}"/>
    <pc:docChg chg="undo redo custSel addSld delSld modSld sldOrd delSection modSection">
      <pc:chgData name="Richard Kenyan" userId="835c15df-a035-499e-90d1-055d84940493" providerId="ADAL" clId="{EAACDBE0-27FC-4878-8685-1743A8EE67C4}" dt="2023-08-17T23:07:36.291" v="7485" actId="20577"/>
      <pc:docMkLst>
        <pc:docMk/>
      </pc:docMkLst>
      <pc:sldChg chg="modSp mod modNotesTx">
        <pc:chgData name="Richard Kenyan" userId="835c15df-a035-499e-90d1-055d84940493" providerId="ADAL" clId="{EAACDBE0-27FC-4878-8685-1743A8EE67C4}" dt="2023-08-17T22:28:56.720" v="6890" actId="20577"/>
        <pc:sldMkLst>
          <pc:docMk/>
          <pc:sldMk cId="3540618122" sldId="1027"/>
        </pc:sldMkLst>
        <pc:spChg chg="mod">
          <ac:chgData name="Richard Kenyan" userId="835c15df-a035-499e-90d1-055d84940493" providerId="ADAL" clId="{EAACDBE0-27FC-4878-8685-1743A8EE67C4}" dt="2023-08-17T18:15:55.455" v="26" actId="20577"/>
          <ac:spMkLst>
            <pc:docMk/>
            <pc:sldMk cId="3540618122" sldId="1027"/>
            <ac:spMk id="4" creationId="{01CCE58D-B976-01D5-CD74-C603A450F697}"/>
          </ac:spMkLst>
        </pc:spChg>
        <pc:spChg chg="mod">
          <ac:chgData name="Richard Kenyan" userId="835c15df-a035-499e-90d1-055d84940493" providerId="ADAL" clId="{EAACDBE0-27FC-4878-8685-1743A8EE67C4}" dt="2023-08-17T18:16:19.234" v="77" actId="20577"/>
          <ac:spMkLst>
            <pc:docMk/>
            <pc:sldMk cId="3540618122" sldId="1027"/>
            <ac:spMk id="5" creationId="{A63C1E39-47A3-4DE2-94D6-ACF90DA5B75C}"/>
          </ac:spMkLst>
        </pc:spChg>
        <pc:spChg chg="mod">
          <ac:chgData name="Richard Kenyan" userId="835c15df-a035-499e-90d1-055d84940493" providerId="ADAL" clId="{EAACDBE0-27FC-4878-8685-1743A8EE67C4}" dt="2023-08-17T18:16:26.761" v="94" actId="20577"/>
          <ac:spMkLst>
            <pc:docMk/>
            <pc:sldMk cId="3540618122" sldId="1027"/>
            <ac:spMk id="6" creationId="{E9F5EA07-8DDC-4D4D-9AB3-BDA3AABD5294}"/>
          </ac:spMkLst>
        </pc:spChg>
        <pc:spChg chg="mod">
          <ac:chgData name="Richard Kenyan" userId="835c15df-a035-499e-90d1-055d84940493" providerId="ADAL" clId="{EAACDBE0-27FC-4878-8685-1743A8EE67C4}" dt="2023-08-17T18:20:25.392" v="170" actId="20577"/>
          <ac:spMkLst>
            <pc:docMk/>
            <pc:sldMk cId="3540618122" sldId="1027"/>
            <ac:spMk id="7" creationId="{D38A8783-1F5E-3006-8933-A88444ECA269}"/>
          </ac:spMkLst>
        </pc:spChg>
        <pc:spChg chg="mod">
          <ac:chgData name="Richard Kenyan" userId="835c15df-a035-499e-90d1-055d84940493" providerId="ADAL" clId="{EAACDBE0-27FC-4878-8685-1743A8EE67C4}" dt="2023-08-17T18:16:45.657" v="108" actId="20577"/>
          <ac:spMkLst>
            <pc:docMk/>
            <pc:sldMk cId="3540618122" sldId="1027"/>
            <ac:spMk id="8" creationId="{1289CAEE-105A-16BE-ED33-F82D45742E8B}"/>
          </ac:spMkLst>
        </pc:spChg>
        <pc:spChg chg="mod">
          <ac:chgData name="Richard Kenyan" userId="835c15df-a035-499e-90d1-055d84940493" providerId="ADAL" clId="{EAACDBE0-27FC-4878-8685-1743A8EE67C4}" dt="2023-08-17T18:17:20.802" v="144" actId="6549"/>
          <ac:spMkLst>
            <pc:docMk/>
            <pc:sldMk cId="3540618122" sldId="1027"/>
            <ac:spMk id="9" creationId="{2C0F1B25-3ED7-FA25-FF2B-3569E3496CAF}"/>
          </ac:spMkLst>
        </pc:spChg>
      </pc:sldChg>
      <pc:sldChg chg="modSp del mod">
        <pc:chgData name="Richard Kenyan" userId="835c15df-a035-499e-90d1-055d84940493" providerId="ADAL" clId="{EAACDBE0-27FC-4878-8685-1743A8EE67C4}" dt="2023-08-17T18:36:12.856" v="306" actId="2696"/>
        <pc:sldMkLst>
          <pc:docMk/>
          <pc:sldMk cId="3541055192" sldId="1036"/>
        </pc:sldMkLst>
        <pc:spChg chg="mod">
          <ac:chgData name="Richard Kenyan" userId="835c15df-a035-499e-90d1-055d84940493" providerId="ADAL" clId="{EAACDBE0-27FC-4878-8685-1743A8EE67C4}" dt="2023-08-17T18:35:30.821" v="303" actId="404"/>
          <ac:spMkLst>
            <pc:docMk/>
            <pc:sldMk cId="3541055192" sldId="1036"/>
            <ac:spMk id="5" creationId="{A3D97908-E73A-4CCF-9DD7-12F03AF600CB}"/>
          </ac:spMkLst>
        </pc:spChg>
        <pc:spChg chg="mod">
          <ac:chgData name="Richard Kenyan" userId="835c15df-a035-499e-90d1-055d84940493" providerId="ADAL" clId="{EAACDBE0-27FC-4878-8685-1743A8EE67C4}" dt="2023-08-17T18:35:39.810" v="305" actId="255"/>
          <ac:spMkLst>
            <pc:docMk/>
            <pc:sldMk cId="3541055192" sldId="1036"/>
            <ac:spMk id="7" creationId="{598513F6-EAA0-464B-BF26-958A96AF5B2D}"/>
          </ac:spMkLst>
        </pc:spChg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002686036" sldId="1042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2737625307" sldId="1045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357058918" sldId="1046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122726756" sldId="1048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2447583332" sldId="1049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2662340375" sldId="1051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533747673" sldId="1052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644694990" sldId="1053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211271310" sldId="1055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441558500" sldId="1057"/>
        </pc:sldMkLst>
      </pc:sldChg>
      <pc:sldChg chg="del">
        <pc:chgData name="Richard Kenyan" userId="835c15df-a035-499e-90d1-055d84940493" providerId="ADAL" clId="{EAACDBE0-27FC-4878-8685-1743A8EE67C4}" dt="2023-08-17T18:40:38.309" v="307" actId="2696"/>
        <pc:sldMkLst>
          <pc:docMk/>
          <pc:sldMk cId="169837308" sldId="1060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910331472" sldId="1084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774611032" sldId="1085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2268500898" sldId="1089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533917616" sldId="1092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477940864" sldId="1094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981592517" sldId="1095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0992367" sldId="1097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679085526" sldId="1098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246067554" sldId="1099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897856579" sldId="110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4217427291" sldId="1103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552267510" sldId="1104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462787827" sldId="110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905909475" sldId="110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465705708" sldId="111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453072323" sldId="111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365268588" sldId="111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834027217" sldId="1118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445325288" sldId="1120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799018681" sldId="112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62483567" sldId="112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386599702" sldId="1123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351749559" sldId="1124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845951842" sldId="1125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726166842" sldId="112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4056680683" sldId="113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773850508" sldId="113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092183721" sldId="1133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84685283" sldId="1134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303262452" sldId="1135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695092904" sldId="113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278832828" sldId="114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164701851" sldId="1143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978663215" sldId="1144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567211506" sldId="114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640954737" sldId="1148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155774545" sldId="1149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31107069" sldId="1162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4214787596" sldId="1164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591932046" sldId="117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356715866" sldId="117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735834108" sldId="1179"/>
        </pc:sldMkLst>
      </pc:sldChg>
      <pc:sldChg chg="addSp delSp modSp del mod ord">
        <pc:chgData name="Richard Kenyan" userId="835c15df-a035-499e-90d1-055d84940493" providerId="ADAL" clId="{EAACDBE0-27FC-4878-8685-1743A8EE67C4}" dt="2023-08-17T20:12:52.235" v="3136" actId="2696"/>
        <pc:sldMkLst>
          <pc:docMk/>
          <pc:sldMk cId="2720065015" sldId="1181"/>
        </pc:sldMkLst>
        <pc:spChg chg="mod">
          <ac:chgData name="Richard Kenyan" userId="835c15df-a035-499e-90d1-055d84940493" providerId="ADAL" clId="{EAACDBE0-27FC-4878-8685-1743A8EE67C4}" dt="2023-08-17T18:43:19.493" v="496" actId="20577"/>
          <ac:spMkLst>
            <pc:docMk/>
            <pc:sldMk cId="2720065015" sldId="1181"/>
            <ac:spMk id="2" creationId="{C17A1964-A996-4834-9334-41B9EABF0634}"/>
          </ac:spMkLst>
        </pc:spChg>
        <pc:spChg chg="add mod">
          <ac:chgData name="Richard Kenyan" userId="835c15df-a035-499e-90d1-055d84940493" providerId="ADAL" clId="{EAACDBE0-27FC-4878-8685-1743A8EE67C4}" dt="2023-08-17T18:48:17.705" v="727" actId="1035"/>
          <ac:spMkLst>
            <pc:docMk/>
            <pc:sldMk cId="2720065015" sldId="1181"/>
            <ac:spMk id="3" creationId="{4DF34F95-B5C7-74BF-2B75-85CEC6E040B6}"/>
          </ac:spMkLst>
        </pc:spChg>
        <pc:spChg chg="del">
          <ac:chgData name="Richard Kenyan" userId="835c15df-a035-499e-90d1-055d84940493" providerId="ADAL" clId="{EAACDBE0-27FC-4878-8685-1743A8EE67C4}" dt="2023-08-17T18:41:26.193" v="392" actId="478"/>
          <ac:spMkLst>
            <pc:docMk/>
            <pc:sldMk cId="2720065015" sldId="1181"/>
            <ac:spMk id="528" creationId="{27EBD29E-89CD-4F20-99E7-13634368C192}"/>
          </ac:spMkLst>
        </pc:spChg>
        <pc:spChg chg="del">
          <ac:chgData name="Richard Kenyan" userId="835c15df-a035-499e-90d1-055d84940493" providerId="ADAL" clId="{EAACDBE0-27FC-4878-8685-1743A8EE67C4}" dt="2023-08-17T18:41:40.203" v="398" actId="478"/>
          <ac:spMkLst>
            <pc:docMk/>
            <pc:sldMk cId="2720065015" sldId="1181"/>
            <ac:spMk id="532" creationId="{F888D9FF-5F7D-4434-B282-6FDD044E2FCC}"/>
          </ac:spMkLst>
        </pc:spChg>
        <pc:spChg chg="del">
          <ac:chgData name="Richard Kenyan" userId="835c15df-a035-499e-90d1-055d84940493" providerId="ADAL" clId="{EAACDBE0-27FC-4878-8685-1743A8EE67C4}" dt="2023-08-17T18:41:19.659" v="390" actId="478"/>
          <ac:spMkLst>
            <pc:docMk/>
            <pc:sldMk cId="2720065015" sldId="1181"/>
            <ac:spMk id="533" creationId="{BE16515A-2C3D-459F-9DDE-BD7AC123B545}"/>
          </ac:spMkLst>
        </pc:spChg>
        <pc:spChg chg="del">
          <ac:chgData name="Richard Kenyan" userId="835c15df-a035-499e-90d1-055d84940493" providerId="ADAL" clId="{EAACDBE0-27FC-4878-8685-1743A8EE67C4}" dt="2023-08-17T18:42:00.609" v="406" actId="478"/>
          <ac:spMkLst>
            <pc:docMk/>
            <pc:sldMk cId="2720065015" sldId="1181"/>
            <ac:spMk id="534" creationId="{6D10AB6C-BDFC-4024-9E74-8E82CEEC3B59}"/>
          </ac:spMkLst>
        </pc:spChg>
        <pc:spChg chg="del">
          <ac:chgData name="Richard Kenyan" userId="835c15df-a035-499e-90d1-055d84940493" providerId="ADAL" clId="{EAACDBE0-27FC-4878-8685-1743A8EE67C4}" dt="2023-08-17T18:41:58.968" v="405" actId="478"/>
          <ac:spMkLst>
            <pc:docMk/>
            <pc:sldMk cId="2720065015" sldId="1181"/>
            <ac:spMk id="535" creationId="{877EE302-33A1-439A-A1BB-AC02A58512B6}"/>
          </ac:spMkLst>
        </pc:spChg>
        <pc:spChg chg="del">
          <ac:chgData name="Richard Kenyan" userId="835c15df-a035-499e-90d1-055d84940493" providerId="ADAL" clId="{EAACDBE0-27FC-4878-8685-1743A8EE67C4}" dt="2023-08-17T18:42:04.844" v="408" actId="478"/>
          <ac:spMkLst>
            <pc:docMk/>
            <pc:sldMk cId="2720065015" sldId="1181"/>
            <ac:spMk id="536" creationId="{B81F518C-039E-4084-A962-8D086781CBF7}"/>
          </ac:spMkLst>
        </pc:spChg>
        <pc:spChg chg="del">
          <ac:chgData name="Richard Kenyan" userId="835c15df-a035-499e-90d1-055d84940493" providerId="ADAL" clId="{EAACDBE0-27FC-4878-8685-1743A8EE67C4}" dt="2023-08-17T18:41:51.186" v="402" actId="478"/>
          <ac:spMkLst>
            <pc:docMk/>
            <pc:sldMk cId="2720065015" sldId="1181"/>
            <ac:spMk id="537" creationId="{63150A99-4F09-4F84-B0CD-456C557F3621}"/>
          </ac:spMkLst>
        </pc:spChg>
        <pc:spChg chg="del">
          <ac:chgData name="Richard Kenyan" userId="835c15df-a035-499e-90d1-055d84940493" providerId="ADAL" clId="{EAACDBE0-27FC-4878-8685-1743A8EE67C4}" dt="2023-08-17T18:41:45.148" v="401" actId="478"/>
          <ac:spMkLst>
            <pc:docMk/>
            <pc:sldMk cId="2720065015" sldId="1181"/>
            <ac:spMk id="538" creationId="{92A6F49F-0738-464F-A2D6-E4540E3CF567}"/>
          </ac:spMkLst>
        </pc:spChg>
        <pc:spChg chg="del">
          <ac:chgData name="Richard Kenyan" userId="835c15df-a035-499e-90d1-055d84940493" providerId="ADAL" clId="{EAACDBE0-27FC-4878-8685-1743A8EE67C4}" dt="2023-08-17T18:41:43.668" v="400" actId="478"/>
          <ac:spMkLst>
            <pc:docMk/>
            <pc:sldMk cId="2720065015" sldId="1181"/>
            <ac:spMk id="539" creationId="{BF4F4D82-6C90-49FD-93A1-C230D3845A72}"/>
          </ac:spMkLst>
        </pc:spChg>
        <pc:spChg chg="del mod">
          <ac:chgData name="Richard Kenyan" userId="835c15df-a035-499e-90d1-055d84940493" providerId="ADAL" clId="{EAACDBE0-27FC-4878-8685-1743A8EE67C4}" dt="2023-08-17T18:41:56.231" v="404" actId="478"/>
          <ac:spMkLst>
            <pc:docMk/>
            <pc:sldMk cId="2720065015" sldId="1181"/>
            <ac:spMk id="540" creationId="{26985956-40FE-4CAF-B156-659370D83A6A}"/>
          </ac:spMkLst>
        </pc:spChg>
        <pc:spChg chg="del">
          <ac:chgData name="Richard Kenyan" userId="835c15df-a035-499e-90d1-055d84940493" providerId="ADAL" clId="{EAACDBE0-27FC-4878-8685-1743A8EE67C4}" dt="2023-08-17T18:41:36.923" v="397" actId="478"/>
          <ac:spMkLst>
            <pc:docMk/>
            <pc:sldMk cId="2720065015" sldId="1181"/>
            <ac:spMk id="541" creationId="{F0D4F1BE-1CAC-4EDE-BD88-6F9549D229E5}"/>
          </ac:spMkLst>
        </pc:spChg>
        <pc:spChg chg="del">
          <ac:chgData name="Richard Kenyan" userId="835c15df-a035-499e-90d1-055d84940493" providerId="ADAL" clId="{EAACDBE0-27FC-4878-8685-1743A8EE67C4}" dt="2023-08-17T18:41:41.943" v="399" actId="478"/>
          <ac:spMkLst>
            <pc:docMk/>
            <pc:sldMk cId="2720065015" sldId="1181"/>
            <ac:spMk id="542" creationId="{26F82686-4538-4618-8C1A-594CD7CC7B19}"/>
          </ac:spMkLst>
        </pc:spChg>
        <pc:spChg chg="del">
          <ac:chgData name="Richard Kenyan" userId="835c15df-a035-499e-90d1-055d84940493" providerId="ADAL" clId="{EAACDBE0-27FC-4878-8685-1743A8EE67C4}" dt="2023-08-17T18:41:35.533" v="396" actId="478"/>
          <ac:spMkLst>
            <pc:docMk/>
            <pc:sldMk cId="2720065015" sldId="1181"/>
            <ac:spMk id="543" creationId="{C891F0C8-6776-4F54-A181-1D7591ACC9CA}"/>
          </ac:spMkLst>
        </pc:spChg>
        <pc:spChg chg="mod topLvl">
          <ac:chgData name="Richard Kenyan" userId="835c15df-a035-499e-90d1-055d84940493" providerId="ADAL" clId="{EAACDBE0-27FC-4878-8685-1743A8EE67C4}" dt="2023-08-17T18:42:18.881" v="418" actId="1038"/>
          <ac:spMkLst>
            <pc:docMk/>
            <pc:sldMk cId="2720065015" sldId="1181"/>
            <ac:spMk id="544" creationId="{BA5C2B68-993D-45F3-BD58-93026CAFBFED}"/>
          </ac:spMkLst>
        </pc:spChg>
        <pc:spChg chg="del topLvl">
          <ac:chgData name="Richard Kenyan" userId="835c15df-a035-499e-90d1-055d84940493" providerId="ADAL" clId="{EAACDBE0-27FC-4878-8685-1743A8EE67C4}" dt="2023-08-17T18:42:13.304" v="411" actId="478"/>
          <ac:spMkLst>
            <pc:docMk/>
            <pc:sldMk cId="2720065015" sldId="1181"/>
            <ac:spMk id="545" creationId="{261A739C-22A9-411F-BB70-C57BA800530E}"/>
          </ac:spMkLst>
        </pc:spChg>
        <pc:spChg chg="del">
          <ac:chgData name="Richard Kenyan" userId="835c15df-a035-499e-90d1-055d84940493" providerId="ADAL" clId="{EAACDBE0-27FC-4878-8685-1743A8EE67C4}" dt="2023-08-17T18:42:11.588" v="410" actId="478"/>
          <ac:spMkLst>
            <pc:docMk/>
            <pc:sldMk cId="2720065015" sldId="1181"/>
            <ac:spMk id="546" creationId="{E750AADA-F820-4B1B-A659-CED87CE9E6B2}"/>
          </ac:spMkLst>
        </pc:spChg>
        <pc:spChg chg="del">
          <ac:chgData name="Richard Kenyan" userId="835c15df-a035-499e-90d1-055d84940493" providerId="ADAL" clId="{EAACDBE0-27FC-4878-8685-1743A8EE67C4}" dt="2023-08-17T18:41:29.970" v="394" actId="478"/>
          <ac:spMkLst>
            <pc:docMk/>
            <pc:sldMk cId="2720065015" sldId="1181"/>
            <ac:spMk id="547" creationId="{880F66C5-6837-44F6-B372-BFD4EBD0D2E6}"/>
          </ac:spMkLst>
        </pc:spChg>
        <pc:spChg chg="del">
          <ac:chgData name="Richard Kenyan" userId="835c15df-a035-499e-90d1-055d84940493" providerId="ADAL" clId="{EAACDBE0-27FC-4878-8685-1743A8EE67C4}" dt="2023-08-17T18:41:33.716" v="395" actId="478"/>
          <ac:spMkLst>
            <pc:docMk/>
            <pc:sldMk cId="2720065015" sldId="1181"/>
            <ac:spMk id="548" creationId="{87362A00-C332-41AF-990A-0361EF3BD224}"/>
          </ac:spMkLst>
        </pc:spChg>
        <pc:spChg chg="del">
          <ac:chgData name="Richard Kenyan" userId="835c15df-a035-499e-90d1-055d84940493" providerId="ADAL" clId="{EAACDBE0-27FC-4878-8685-1743A8EE67C4}" dt="2023-08-17T18:41:24.421" v="391" actId="478"/>
          <ac:spMkLst>
            <pc:docMk/>
            <pc:sldMk cId="2720065015" sldId="1181"/>
            <ac:spMk id="549" creationId="{A53557EB-0A6D-446B-9D15-2E02034F3686}"/>
          </ac:spMkLst>
        </pc:spChg>
        <pc:spChg chg="del">
          <ac:chgData name="Richard Kenyan" userId="835c15df-a035-499e-90d1-055d84940493" providerId="ADAL" clId="{EAACDBE0-27FC-4878-8685-1743A8EE67C4}" dt="2023-08-17T18:41:27.899" v="393" actId="478"/>
          <ac:spMkLst>
            <pc:docMk/>
            <pc:sldMk cId="2720065015" sldId="1181"/>
            <ac:spMk id="550" creationId="{0EC2D59E-A86D-43B8-861E-B8BAF0E9AD87}"/>
          </ac:spMkLst>
        </pc:spChg>
        <pc:spChg chg="del">
          <ac:chgData name="Richard Kenyan" userId="835c15df-a035-499e-90d1-055d84940493" providerId="ADAL" clId="{EAACDBE0-27FC-4878-8685-1743A8EE67C4}" dt="2023-08-17T18:41:17.390" v="389" actId="478"/>
          <ac:spMkLst>
            <pc:docMk/>
            <pc:sldMk cId="2720065015" sldId="1181"/>
            <ac:spMk id="551" creationId="{E1645279-2F95-47F7-9D2E-F7AD32769C88}"/>
          </ac:spMkLst>
        </pc:spChg>
        <pc:spChg chg="del">
          <ac:chgData name="Richard Kenyan" userId="835c15df-a035-499e-90d1-055d84940493" providerId="ADAL" clId="{EAACDBE0-27FC-4878-8685-1743A8EE67C4}" dt="2023-08-17T18:42:10.131" v="409" actId="478"/>
          <ac:spMkLst>
            <pc:docMk/>
            <pc:sldMk cId="2720065015" sldId="1181"/>
            <ac:spMk id="552" creationId="{494067F8-1327-46CC-A3C0-F8F89E392741}"/>
          </ac:spMkLst>
        </pc:spChg>
        <pc:spChg chg="del">
          <ac:chgData name="Richard Kenyan" userId="835c15df-a035-499e-90d1-055d84940493" providerId="ADAL" clId="{EAACDBE0-27FC-4878-8685-1743A8EE67C4}" dt="2023-08-17T18:42:02.881" v="407" actId="478"/>
          <ac:spMkLst>
            <pc:docMk/>
            <pc:sldMk cId="2720065015" sldId="1181"/>
            <ac:spMk id="553" creationId="{4961FFDF-B83A-4A30-88BB-8C4FB03302A1}"/>
          </ac:spMkLst>
        </pc:spChg>
        <pc:spChg chg="mod">
          <ac:chgData name="Richard Kenyan" userId="835c15df-a035-499e-90d1-055d84940493" providerId="ADAL" clId="{EAACDBE0-27FC-4878-8685-1743A8EE67C4}" dt="2023-08-17T19:13:57.488" v="2079" actId="20577"/>
          <ac:spMkLst>
            <pc:docMk/>
            <pc:sldMk cId="2720065015" sldId="1181"/>
            <ac:spMk id="555" creationId="{4BB17555-BB11-4EFC-B495-7F56A1A8EBDA}"/>
          </ac:spMkLst>
        </pc:spChg>
        <pc:grpChg chg="del">
          <ac:chgData name="Richard Kenyan" userId="835c15df-a035-499e-90d1-055d84940493" providerId="ADAL" clId="{EAACDBE0-27FC-4878-8685-1743A8EE67C4}" dt="2023-08-17T18:42:13.304" v="411" actId="478"/>
          <ac:grpSpMkLst>
            <pc:docMk/>
            <pc:sldMk cId="2720065015" sldId="1181"/>
            <ac:grpSpMk id="6552" creationId="{F6B43F1F-C35F-4DF7-96CD-28D57984D917}"/>
          </ac:grpSpMkLst>
        </pc:grpChg>
      </pc:sldChg>
      <pc:sldChg chg="del">
        <pc:chgData name="Richard Kenyan" userId="835c15df-a035-499e-90d1-055d84940493" providerId="ADAL" clId="{EAACDBE0-27FC-4878-8685-1743A8EE67C4}" dt="2023-08-17T18:40:38.309" v="307" actId="2696"/>
        <pc:sldMkLst>
          <pc:docMk/>
          <pc:sldMk cId="3073840128" sldId="1182"/>
        </pc:sldMkLst>
      </pc:sldChg>
      <pc:sldChg chg="del">
        <pc:chgData name="Richard Kenyan" userId="835c15df-a035-499e-90d1-055d84940493" providerId="ADAL" clId="{EAACDBE0-27FC-4878-8685-1743A8EE67C4}" dt="2023-08-17T18:40:38.309" v="307" actId="2696"/>
        <pc:sldMkLst>
          <pc:docMk/>
          <pc:sldMk cId="3311344509" sldId="1183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722144161" sldId="1184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215966381" sldId="118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938475452" sldId="118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267760645" sldId="119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188700185" sldId="119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909416877" sldId="119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501152695" sldId="1200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90996091" sldId="120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165311893" sldId="120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606397056" sldId="1203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122064864" sldId="120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053960502" sldId="1209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007040642" sldId="1210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123750326" sldId="121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932024928" sldId="121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489188392" sldId="1215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319464731" sldId="1216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837625828" sldId="1227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3981303944" sldId="1239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005543818" sldId="1257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39925622" sldId="2026819419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2214297817" sldId="2026819420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2057633816" sldId="2026819421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3428920015" sldId="2026819422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1097432572" sldId="2026819423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305376917" sldId="2026819424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868699447" sldId="2026819425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4151732567" sldId="202681942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563662603" sldId="202681942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831893505" sldId="2026819428"/>
        </pc:sldMkLst>
      </pc:sldChg>
      <pc:sldChg chg="modSp del mod">
        <pc:chgData name="Richard Kenyan" userId="835c15df-a035-499e-90d1-055d84940493" providerId="ADAL" clId="{EAACDBE0-27FC-4878-8685-1743A8EE67C4}" dt="2023-08-17T20:45:57.619" v="3567" actId="2696"/>
        <pc:sldMkLst>
          <pc:docMk/>
          <pc:sldMk cId="3804985705" sldId="2026819479"/>
        </pc:sldMkLst>
        <pc:spChg chg="mod">
          <ac:chgData name="Richard Kenyan" userId="835c15df-a035-499e-90d1-055d84940493" providerId="ADAL" clId="{EAACDBE0-27FC-4878-8685-1743A8EE67C4}" dt="2023-08-17T20:37:58.352" v="3449" actId="20577"/>
          <ac:spMkLst>
            <pc:docMk/>
            <pc:sldMk cId="3804985705" sldId="2026819479"/>
            <ac:spMk id="6" creationId="{744CA784-ACDC-6F44-97BF-9A1D235DDFDF}"/>
          </ac:spMkLst>
        </pc:spChg>
        <pc:spChg chg="mod">
          <ac:chgData name="Richard Kenyan" userId="835c15df-a035-499e-90d1-055d84940493" providerId="ADAL" clId="{EAACDBE0-27FC-4878-8685-1743A8EE67C4}" dt="2023-08-17T20:44:14.917" v="3544"/>
          <ac:spMkLst>
            <pc:docMk/>
            <pc:sldMk cId="3804985705" sldId="2026819479"/>
            <ac:spMk id="8" creationId="{4906FF29-C4E2-264E-8179-C50151F6F703}"/>
          </ac:spMkLst>
        </pc:spChg>
        <pc:spChg chg="mod">
          <ac:chgData name="Richard Kenyan" userId="835c15df-a035-499e-90d1-055d84940493" providerId="ADAL" clId="{EAACDBE0-27FC-4878-8685-1743A8EE67C4}" dt="2023-08-17T20:44:39.900" v="3556" actId="21"/>
          <ac:spMkLst>
            <pc:docMk/>
            <pc:sldMk cId="3804985705" sldId="2026819479"/>
            <ac:spMk id="10" creationId="{4ED9E8EE-DE5F-4048-AC4C-94846489AE12}"/>
          </ac:spMkLst>
        </pc:spChg>
        <pc:spChg chg="mod">
          <ac:chgData name="Richard Kenyan" userId="835c15df-a035-499e-90d1-055d84940493" providerId="ADAL" clId="{EAACDBE0-27FC-4878-8685-1743A8EE67C4}" dt="2023-08-17T20:44:49.915" v="3566"/>
          <ac:spMkLst>
            <pc:docMk/>
            <pc:sldMk cId="3804985705" sldId="2026819479"/>
            <ac:spMk id="12" creationId="{5FA70D44-B50A-8C41-BCC2-31A04093E66B}"/>
          </ac:spMkLst>
        </pc:spChg>
        <pc:spChg chg="mod">
          <ac:chgData name="Richard Kenyan" userId="835c15df-a035-499e-90d1-055d84940493" providerId="ADAL" clId="{EAACDBE0-27FC-4878-8685-1743A8EE67C4}" dt="2023-08-17T20:44:03.148" v="3534" actId="21"/>
          <ac:spMkLst>
            <pc:docMk/>
            <pc:sldMk cId="3804985705" sldId="2026819479"/>
            <ac:spMk id="14" creationId="{B287A86E-7027-7F48-A023-EAA03005C109}"/>
          </ac:spMkLst>
        </pc:spChg>
        <pc:spChg chg="mod">
          <ac:chgData name="Richard Kenyan" userId="835c15df-a035-499e-90d1-055d84940493" providerId="ADAL" clId="{EAACDBE0-27FC-4878-8685-1743A8EE67C4}" dt="2023-08-17T20:36:22.389" v="3243" actId="20577"/>
          <ac:spMkLst>
            <pc:docMk/>
            <pc:sldMk cId="3804985705" sldId="2026819479"/>
            <ac:spMk id="18" creationId="{767EC19A-9954-E844-9AD3-9ABF82613D68}"/>
          </ac:spMkLst>
        </pc:spChg>
        <pc:spChg chg="mod">
          <ac:chgData name="Richard Kenyan" userId="835c15df-a035-499e-90d1-055d84940493" providerId="ADAL" clId="{EAACDBE0-27FC-4878-8685-1743A8EE67C4}" dt="2023-08-17T20:35:40.897" v="3164" actId="20577"/>
          <ac:spMkLst>
            <pc:docMk/>
            <pc:sldMk cId="3804985705" sldId="2026819479"/>
            <ac:spMk id="19" creationId="{9EFE25B8-F99C-A640-9E49-BD514073D8C4}"/>
          </ac:spMkLst>
        </pc:spChg>
      </pc:sldChg>
      <pc:sldChg chg="modSp add modAnim modNotesTx">
        <pc:chgData name="Richard Kenyan" userId="835c15df-a035-499e-90d1-055d84940493" providerId="ADAL" clId="{EAACDBE0-27FC-4878-8685-1743A8EE67C4}" dt="2023-08-17T23:02:16.733" v="7474" actId="20577"/>
        <pc:sldMkLst>
          <pc:docMk/>
          <pc:sldMk cId="3817010852" sldId="2026819479"/>
        </pc:sldMkLst>
        <pc:spChg chg="mod">
          <ac:chgData name="Richard Kenyan" userId="835c15df-a035-499e-90d1-055d84940493" providerId="ADAL" clId="{EAACDBE0-27FC-4878-8685-1743A8EE67C4}" dt="2023-08-17T23:01:06.888" v="7454" actId="20577"/>
          <ac:spMkLst>
            <pc:docMk/>
            <pc:sldMk cId="3817010852" sldId="2026819479"/>
            <ac:spMk id="6" creationId="{744CA784-ACDC-6F44-97BF-9A1D235DDFDF}"/>
          </ac:spMkLst>
        </pc:spChg>
        <pc:spChg chg="mod">
          <ac:chgData name="Richard Kenyan" userId="835c15df-a035-499e-90d1-055d84940493" providerId="ADAL" clId="{EAACDBE0-27FC-4878-8685-1743A8EE67C4}" dt="2023-08-17T23:02:16.733" v="7474" actId="20577"/>
          <ac:spMkLst>
            <pc:docMk/>
            <pc:sldMk cId="3817010852" sldId="2026819479"/>
            <ac:spMk id="10" creationId="{4ED9E8EE-DE5F-4048-AC4C-94846489AE12}"/>
          </ac:spMkLst>
        </pc:spChg>
        <pc:spChg chg="mod">
          <ac:chgData name="Richard Kenyan" userId="835c15df-a035-499e-90d1-055d84940493" providerId="ADAL" clId="{EAACDBE0-27FC-4878-8685-1743A8EE67C4}" dt="2023-08-17T23:00:36.040" v="7450" actId="20577"/>
          <ac:spMkLst>
            <pc:docMk/>
            <pc:sldMk cId="3817010852" sldId="2026819479"/>
            <ac:spMk id="18" creationId="{767EC19A-9954-E844-9AD3-9ABF82613D68}"/>
          </ac:spMkLst>
        </pc:spChg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853588919" sldId="2026819480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116181160" sldId="202681949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111599263" sldId="2026819498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4107189962" sldId="2026819499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42209306" sldId="2026819500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942970902" sldId="202681950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105622753" sldId="202681950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830259710" sldId="2026819503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500084325" sldId="2026819504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622416195" sldId="2026819505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38418332" sldId="202681950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665645499" sldId="202681950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446622830" sldId="2026819508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392945235" sldId="2026819509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179570795" sldId="2026819511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2339754951" sldId="202681951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606911191" sldId="2026819514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3245749291" sldId="2026819516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1655770842" sldId="2026819517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3342200622" sldId="2026819518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4168567819" sldId="2026819519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1994422932" sldId="2026819521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1571515252" sldId="2026819522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3535322599" sldId="2026819524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3943490350" sldId="2026819528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175349000" sldId="2026819530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1579321645" sldId="2026819531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1737063272" sldId="2026819532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2292070839" sldId="2026819533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2534304538" sldId="2026819534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3792763995" sldId="2026819535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4122659759" sldId="2026819537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3394262261" sldId="2026819538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800514392" sldId="2026819539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4208153106" sldId="2026819540"/>
        </pc:sldMkLst>
      </pc:sldChg>
      <pc:sldChg chg="ord">
        <pc:chgData name="Richard Kenyan" userId="835c15df-a035-499e-90d1-055d84940493" providerId="ADAL" clId="{EAACDBE0-27FC-4878-8685-1743A8EE67C4}" dt="2023-08-17T19:14:47.734" v="2100"/>
        <pc:sldMkLst>
          <pc:docMk/>
          <pc:sldMk cId="2198077059" sldId="2026819541"/>
        </pc:sldMkLst>
      </pc:sldChg>
      <pc:sldChg chg="addSp delSp modSp mod modNotesTx">
        <pc:chgData name="Richard Kenyan" userId="835c15df-a035-499e-90d1-055d84940493" providerId="ADAL" clId="{EAACDBE0-27FC-4878-8685-1743A8EE67C4}" dt="2023-08-17T23:07:36.291" v="7485" actId="20577"/>
        <pc:sldMkLst>
          <pc:docMk/>
          <pc:sldMk cId="2186636965" sldId="2026819542"/>
        </pc:sldMkLst>
        <pc:spChg chg="mod">
          <ac:chgData name="Richard Kenyan" userId="835c15df-a035-499e-90d1-055d84940493" providerId="ADAL" clId="{EAACDBE0-27FC-4878-8685-1743A8EE67C4}" dt="2023-08-17T19:19:18.232" v="2126" actId="1036"/>
          <ac:spMkLst>
            <pc:docMk/>
            <pc:sldMk cId="2186636965" sldId="2026819542"/>
            <ac:spMk id="7" creationId="{691992C1-94D7-6F63-24A2-9014ECDA6F67}"/>
          </ac:spMkLst>
        </pc:spChg>
        <pc:spChg chg="add del">
          <ac:chgData name="Richard Kenyan" userId="835c15df-a035-499e-90d1-055d84940493" providerId="ADAL" clId="{EAACDBE0-27FC-4878-8685-1743A8EE67C4}" dt="2023-08-17T18:24:01.178" v="240" actId="478"/>
          <ac:spMkLst>
            <pc:docMk/>
            <pc:sldMk cId="2186636965" sldId="2026819542"/>
            <ac:spMk id="8" creationId="{AC644614-4D49-5ACC-86D4-DA1DB135B622}"/>
          </ac:spMkLst>
        </pc:spChg>
        <pc:spChg chg="add del mod">
          <ac:chgData name="Richard Kenyan" userId="835c15df-a035-499e-90d1-055d84940493" providerId="ADAL" clId="{EAACDBE0-27FC-4878-8685-1743A8EE67C4}" dt="2023-08-17T23:07:36.291" v="7485" actId="20577"/>
          <ac:spMkLst>
            <pc:docMk/>
            <pc:sldMk cId="2186636965" sldId="2026819542"/>
            <ac:spMk id="9" creationId="{D1A7EC52-7EE4-21B7-2494-9B5C987DFCB6}"/>
          </ac:spMkLst>
        </pc:spChg>
        <pc:picChg chg="add mod">
          <ac:chgData name="Richard Kenyan" userId="835c15df-a035-499e-90d1-055d84940493" providerId="ADAL" clId="{EAACDBE0-27FC-4878-8685-1743A8EE67C4}" dt="2023-08-17T18:27:19.528" v="260" actId="1076"/>
          <ac:picMkLst>
            <pc:docMk/>
            <pc:sldMk cId="2186636965" sldId="2026819542"/>
            <ac:picMk id="4" creationId="{20FE9099-FD99-3533-F796-33B39A929BC8}"/>
          </ac:picMkLst>
        </pc:picChg>
        <pc:picChg chg="add mod">
          <ac:chgData name="Richard Kenyan" userId="835c15df-a035-499e-90d1-055d84940493" providerId="ADAL" clId="{EAACDBE0-27FC-4878-8685-1743A8EE67C4}" dt="2023-08-17T18:27:27.021" v="263" actId="14100"/>
          <ac:picMkLst>
            <pc:docMk/>
            <pc:sldMk cId="2186636965" sldId="2026819542"/>
            <ac:picMk id="6" creationId="{B9FED6AD-123B-3211-B74D-A692DBB6A092}"/>
          </ac:picMkLst>
        </pc:picChg>
      </pc:sldChg>
      <pc:sldChg chg="delSp modSp add mod ord modNotesTx">
        <pc:chgData name="Richard Kenyan" userId="835c15df-a035-499e-90d1-055d84940493" providerId="ADAL" clId="{EAACDBE0-27FC-4878-8685-1743A8EE67C4}" dt="2023-08-17T22:25:10.995" v="6446" actId="20577"/>
        <pc:sldMkLst>
          <pc:docMk/>
          <pc:sldMk cId="2041938536" sldId="2026819544"/>
        </pc:sldMkLst>
        <pc:spChg chg="mod">
          <ac:chgData name="Richard Kenyan" userId="835c15df-a035-499e-90d1-055d84940493" providerId="ADAL" clId="{EAACDBE0-27FC-4878-8685-1743A8EE67C4}" dt="2023-08-17T18:55:36.061" v="996" actId="20577"/>
          <ac:spMkLst>
            <pc:docMk/>
            <pc:sldMk cId="2041938536" sldId="2026819544"/>
            <ac:spMk id="2" creationId="{F0765EF2-DFE3-43B0-A009-268CCBDCCA5E}"/>
          </ac:spMkLst>
        </pc:spChg>
        <pc:spChg chg="del">
          <ac:chgData name="Richard Kenyan" userId="835c15df-a035-499e-90d1-055d84940493" providerId="ADAL" clId="{EAACDBE0-27FC-4878-8685-1743A8EE67C4}" dt="2023-08-17T20:51:17.602" v="3569" actId="478"/>
          <ac:spMkLst>
            <pc:docMk/>
            <pc:sldMk cId="2041938536" sldId="2026819544"/>
            <ac:spMk id="6" creationId="{5F59358F-8160-6C4E-A952-1B3EF8E3C05D}"/>
          </ac:spMkLst>
        </pc:spChg>
      </pc:sldChg>
      <pc:sldChg chg="delSp modSp add mod modAnim modNotesTx">
        <pc:chgData name="Richard Kenyan" userId="835c15df-a035-499e-90d1-055d84940493" providerId="ADAL" clId="{EAACDBE0-27FC-4878-8685-1743A8EE67C4}" dt="2023-08-17T22:58:14.770" v="7439" actId="20577"/>
        <pc:sldMkLst>
          <pc:docMk/>
          <pc:sldMk cId="163811251" sldId="2026819545"/>
        </pc:sldMkLst>
        <pc:spChg chg="mod">
          <ac:chgData name="Richard Kenyan" userId="835c15df-a035-499e-90d1-055d84940493" providerId="ADAL" clId="{EAACDBE0-27FC-4878-8685-1743A8EE67C4}" dt="2023-08-17T19:55:10.793" v="3012" actId="20577"/>
          <ac:spMkLst>
            <pc:docMk/>
            <pc:sldMk cId="163811251" sldId="2026819545"/>
            <ac:spMk id="9" creationId="{418D215E-8827-F549-8616-E926AA9E695B}"/>
          </ac:spMkLst>
        </pc:spChg>
        <pc:spChg chg="mod">
          <ac:chgData name="Richard Kenyan" userId="835c15df-a035-499e-90d1-055d84940493" providerId="ADAL" clId="{EAACDBE0-27FC-4878-8685-1743A8EE67C4}" dt="2023-08-17T22:57:01.753" v="7419" actId="20577"/>
          <ac:spMkLst>
            <pc:docMk/>
            <pc:sldMk cId="163811251" sldId="2026819545"/>
            <ac:spMk id="10" creationId="{F2FDCA44-7CC0-EE4B-8840-6DC37AC57DB1}"/>
          </ac:spMkLst>
        </pc:spChg>
        <pc:spChg chg="mod">
          <ac:chgData name="Richard Kenyan" userId="835c15df-a035-499e-90d1-055d84940493" providerId="ADAL" clId="{EAACDBE0-27FC-4878-8685-1743A8EE67C4}" dt="2023-08-17T19:03:27.628" v="1359" actId="20577"/>
          <ac:spMkLst>
            <pc:docMk/>
            <pc:sldMk cId="163811251" sldId="2026819545"/>
            <ac:spMk id="11" creationId="{EEEA0EC8-46A6-E14F-B663-4B9C3A052A9F}"/>
          </ac:spMkLst>
        </pc:spChg>
        <pc:spChg chg="mod">
          <ac:chgData name="Richard Kenyan" userId="835c15df-a035-499e-90d1-055d84940493" providerId="ADAL" clId="{EAACDBE0-27FC-4878-8685-1743A8EE67C4}" dt="2023-08-17T19:03:53.932" v="1417" actId="20577"/>
          <ac:spMkLst>
            <pc:docMk/>
            <pc:sldMk cId="163811251" sldId="2026819545"/>
            <ac:spMk id="12" creationId="{5C9991AA-762E-9142-8B70-84538198A130}"/>
          </ac:spMkLst>
        </pc:spChg>
        <pc:spChg chg="mod">
          <ac:chgData name="Richard Kenyan" userId="835c15df-a035-499e-90d1-055d84940493" providerId="ADAL" clId="{EAACDBE0-27FC-4878-8685-1743A8EE67C4}" dt="2023-08-17T19:04:09.819" v="1452" actId="20577"/>
          <ac:spMkLst>
            <pc:docMk/>
            <pc:sldMk cId="163811251" sldId="2026819545"/>
            <ac:spMk id="13" creationId="{0F4897C9-F78D-F143-B931-42DF86A827B7}"/>
          </ac:spMkLst>
        </pc:spChg>
        <pc:spChg chg="mod">
          <ac:chgData name="Richard Kenyan" userId="835c15df-a035-499e-90d1-055d84940493" providerId="ADAL" clId="{EAACDBE0-27FC-4878-8685-1743A8EE67C4}" dt="2023-08-17T19:04:19.087" v="1472" actId="20577"/>
          <ac:spMkLst>
            <pc:docMk/>
            <pc:sldMk cId="163811251" sldId="2026819545"/>
            <ac:spMk id="14" creationId="{FDE65D43-9FD9-0847-98DF-6C236C7AB309}"/>
          </ac:spMkLst>
        </pc:spChg>
        <pc:spChg chg="mod">
          <ac:chgData name="Richard Kenyan" userId="835c15df-a035-499e-90d1-055d84940493" providerId="ADAL" clId="{EAACDBE0-27FC-4878-8685-1743A8EE67C4}" dt="2023-08-17T22:44:47.357" v="7373" actId="20577"/>
          <ac:spMkLst>
            <pc:docMk/>
            <pc:sldMk cId="163811251" sldId="2026819545"/>
            <ac:spMk id="15" creationId="{91683B09-3DC5-8F4B-B344-932E014B6736}"/>
          </ac:spMkLst>
        </pc:spChg>
        <pc:spChg chg="mod">
          <ac:chgData name="Richard Kenyan" userId="835c15df-a035-499e-90d1-055d84940493" providerId="ADAL" clId="{EAACDBE0-27FC-4878-8685-1743A8EE67C4}" dt="2023-08-17T19:09:00.300" v="1657" actId="20577"/>
          <ac:spMkLst>
            <pc:docMk/>
            <pc:sldMk cId="163811251" sldId="2026819545"/>
            <ac:spMk id="16" creationId="{B1070DA3-59AB-3D45-9E18-B1FA94CE73B2}"/>
          </ac:spMkLst>
        </pc:spChg>
        <pc:spChg chg="mod">
          <ac:chgData name="Richard Kenyan" userId="835c15df-a035-499e-90d1-055d84940493" providerId="ADAL" clId="{EAACDBE0-27FC-4878-8685-1743A8EE67C4}" dt="2023-08-17T19:12:09.467" v="1950" actId="20577"/>
          <ac:spMkLst>
            <pc:docMk/>
            <pc:sldMk cId="163811251" sldId="2026819545"/>
            <ac:spMk id="17" creationId="{758652FB-C6DF-DF47-85D3-AE51950AC1FA}"/>
          </ac:spMkLst>
        </pc:spChg>
        <pc:spChg chg="mod">
          <ac:chgData name="Richard Kenyan" userId="835c15df-a035-499e-90d1-055d84940493" providerId="ADAL" clId="{EAACDBE0-27FC-4878-8685-1743A8EE67C4}" dt="2023-08-17T22:58:14.770" v="7439" actId="20577"/>
          <ac:spMkLst>
            <pc:docMk/>
            <pc:sldMk cId="163811251" sldId="2026819545"/>
            <ac:spMk id="18" creationId="{F3E81099-D217-214F-9EA0-B4B270541C23}"/>
          </ac:spMkLst>
        </pc:spChg>
        <pc:spChg chg="mod">
          <ac:chgData name="Richard Kenyan" userId="835c15df-a035-499e-90d1-055d84940493" providerId="ADAL" clId="{EAACDBE0-27FC-4878-8685-1743A8EE67C4}" dt="2023-08-17T22:44:25.424" v="7367" actId="20577"/>
          <ac:spMkLst>
            <pc:docMk/>
            <pc:sldMk cId="163811251" sldId="2026819545"/>
            <ac:spMk id="19" creationId="{793F47BE-E786-274B-97A0-17AE72610714}"/>
          </ac:spMkLst>
        </pc:spChg>
        <pc:spChg chg="mod">
          <ac:chgData name="Richard Kenyan" userId="835c15df-a035-499e-90d1-055d84940493" providerId="ADAL" clId="{EAACDBE0-27FC-4878-8685-1743A8EE67C4}" dt="2023-08-17T19:12:50.454" v="1995" actId="20577"/>
          <ac:spMkLst>
            <pc:docMk/>
            <pc:sldMk cId="163811251" sldId="2026819545"/>
            <ac:spMk id="20" creationId="{A417D7B6-7544-E64A-8B04-87557CDDB08F}"/>
          </ac:spMkLst>
        </pc:spChg>
        <pc:spChg chg="mod">
          <ac:chgData name="Richard Kenyan" userId="835c15df-a035-499e-90d1-055d84940493" providerId="ADAL" clId="{EAACDBE0-27FC-4878-8685-1743A8EE67C4}" dt="2023-08-17T22:57:32.071" v="7431" actId="20577"/>
          <ac:spMkLst>
            <pc:docMk/>
            <pc:sldMk cId="163811251" sldId="2026819545"/>
            <ac:spMk id="21" creationId="{F076599D-E996-A74A-BFC0-824830620B80}"/>
          </ac:spMkLst>
        </pc:spChg>
        <pc:spChg chg="mod">
          <ac:chgData name="Richard Kenyan" userId="835c15df-a035-499e-90d1-055d84940493" providerId="ADAL" clId="{EAACDBE0-27FC-4878-8685-1743A8EE67C4}" dt="2023-08-17T19:05:43.239" v="1479" actId="20577"/>
          <ac:spMkLst>
            <pc:docMk/>
            <pc:sldMk cId="163811251" sldId="2026819545"/>
            <ac:spMk id="22" creationId="{163C28B6-1A99-4942-B07D-5A20745DACB5}"/>
          </ac:spMkLst>
        </pc:spChg>
        <pc:spChg chg="mod">
          <ac:chgData name="Richard Kenyan" userId="835c15df-a035-499e-90d1-055d84940493" providerId="ADAL" clId="{EAACDBE0-27FC-4878-8685-1743A8EE67C4}" dt="2023-08-17T19:06:03.431" v="1510" actId="20577"/>
          <ac:spMkLst>
            <pc:docMk/>
            <pc:sldMk cId="163811251" sldId="2026819545"/>
            <ac:spMk id="23" creationId="{DC8638AE-877A-9C4C-A4C4-22CA03F47B2D}"/>
          </ac:spMkLst>
        </pc:spChg>
        <pc:spChg chg="mod">
          <ac:chgData name="Richard Kenyan" userId="835c15df-a035-499e-90d1-055d84940493" providerId="ADAL" clId="{EAACDBE0-27FC-4878-8685-1743A8EE67C4}" dt="2023-08-17T19:07:46.565" v="1544" actId="20577"/>
          <ac:spMkLst>
            <pc:docMk/>
            <pc:sldMk cId="163811251" sldId="2026819545"/>
            <ac:spMk id="24" creationId="{6BB81D5D-006B-7146-9A24-458F52AF0A54}"/>
          </ac:spMkLst>
        </pc:spChg>
        <pc:spChg chg="del">
          <ac:chgData name="Richard Kenyan" userId="835c15df-a035-499e-90d1-055d84940493" providerId="ADAL" clId="{EAACDBE0-27FC-4878-8685-1743A8EE67C4}" dt="2023-08-17T19:00:54.938" v="1230" actId="478"/>
          <ac:spMkLst>
            <pc:docMk/>
            <pc:sldMk cId="163811251" sldId="2026819545"/>
            <ac:spMk id="25" creationId="{390C3611-1F66-ED43-872D-286E21297D86}"/>
          </ac:spMkLst>
        </pc:spChg>
        <pc:spChg chg="del">
          <ac:chgData name="Richard Kenyan" userId="835c15df-a035-499e-90d1-055d84940493" providerId="ADAL" clId="{EAACDBE0-27FC-4878-8685-1743A8EE67C4}" dt="2023-08-17T19:00:56.873" v="1231" actId="478"/>
          <ac:spMkLst>
            <pc:docMk/>
            <pc:sldMk cId="163811251" sldId="2026819545"/>
            <ac:spMk id="26" creationId="{5FBC5F2B-5930-9042-8688-A66EF56A216A}"/>
          </ac:spMkLst>
        </pc:spChg>
        <pc:spChg chg="del">
          <ac:chgData name="Richard Kenyan" userId="835c15df-a035-499e-90d1-055d84940493" providerId="ADAL" clId="{EAACDBE0-27FC-4878-8685-1743A8EE67C4}" dt="2023-08-17T19:00:57.930" v="1232" actId="478"/>
          <ac:spMkLst>
            <pc:docMk/>
            <pc:sldMk cId="163811251" sldId="2026819545"/>
            <ac:spMk id="27" creationId="{D7728E5B-58B7-D04D-A007-23219014DB29}"/>
          </ac:spMkLst>
        </pc:spChg>
        <pc:spChg chg="del">
          <ac:chgData name="Richard Kenyan" userId="835c15df-a035-499e-90d1-055d84940493" providerId="ADAL" clId="{EAACDBE0-27FC-4878-8685-1743A8EE67C4}" dt="2023-08-17T19:00:59.192" v="1233" actId="478"/>
          <ac:spMkLst>
            <pc:docMk/>
            <pc:sldMk cId="163811251" sldId="2026819545"/>
            <ac:spMk id="28" creationId="{AECAE57A-D952-E24F-9F4E-D12DBCB0C3E5}"/>
          </ac:spMkLst>
        </pc:spChg>
      </pc:sldChg>
      <pc:sldChg chg="modSp add mod modAnim modNotesTx">
        <pc:chgData name="Richard Kenyan" userId="835c15df-a035-499e-90d1-055d84940493" providerId="ADAL" clId="{EAACDBE0-27FC-4878-8685-1743A8EE67C4}" dt="2023-08-17T22:59:04.890" v="7448" actId="20577"/>
        <pc:sldMkLst>
          <pc:docMk/>
          <pc:sldMk cId="3215464424" sldId="2026819546"/>
        </pc:sldMkLst>
        <pc:spChg chg="mod">
          <ac:chgData name="Richard Kenyan" userId="835c15df-a035-499e-90d1-055d84940493" providerId="ADAL" clId="{EAACDBE0-27FC-4878-8685-1743A8EE67C4}" dt="2023-08-17T22:59:04.890" v="7448" actId="20577"/>
          <ac:spMkLst>
            <pc:docMk/>
            <pc:sldMk cId="3215464424" sldId="2026819546"/>
            <ac:spMk id="2" creationId="{C0FA2AC8-8374-453C-A63D-29C2570E4720}"/>
          </ac:spMkLst>
        </pc:spChg>
        <pc:spChg chg="mod">
          <ac:chgData name="Richard Kenyan" userId="835c15df-a035-499e-90d1-055d84940493" providerId="ADAL" clId="{EAACDBE0-27FC-4878-8685-1743A8EE67C4}" dt="2023-08-17T19:55:30.164" v="3031" actId="20577"/>
          <ac:spMkLst>
            <pc:docMk/>
            <pc:sldMk cId="3215464424" sldId="2026819546"/>
            <ac:spMk id="3" creationId="{458FE9FB-D10E-4881-880C-5E84147FE3CA}"/>
          </ac:spMkLst>
        </pc:spChg>
        <pc:spChg chg="mod">
          <ac:chgData name="Richard Kenyan" userId="835c15df-a035-499e-90d1-055d84940493" providerId="ADAL" clId="{EAACDBE0-27FC-4878-8685-1743A8EE67C4}" dt="2023-08-17T20:09:29.362" v="3053" actId="1037"/>
          <ac:spMkLst>
            <pc:docMk/>
            <pc:sldMk cId="3215464424" sldId="2026819546"/>
            <ac:spMk id="7" creationId="{0B7D9CDF-4FC5-5D41-9928-E0F9075A3283}"/>
          </ac:spMkLst>
        </pc:spChg>
        <pc:spChg chg="mod">
          <ac:chgData name="Richard Kenyan" userId="835c15df-a035-499e-90d1-055d84940493" providerId="ADAL" clId="{EAACDBE0-27FC-4878-8685-1743A8EE67C4}" dt="2023-08-17T20:09:38.251" v="3058" actId="6549"/>
          <ac:spMkLst>
            <pc:docMk/>
            <pc:sldMk cId="3215464424" sldId="2026819546"/>
            <ac:spMk id="34" creationId="{C6E8028A-6B02-6E48-9685-5051DB2A4453}"/>
          </ac:spMkLst>
        </pc:spChg>
        <pc:spChg chg="mod">
          <ac:chgData name="Richard Kenyan" userId="835c15df-a035-499e-90d1-055d84940493" providerId="ADAL" clId="{EAACDBE0-27FC-4878-8685-1743A8EE67C4}" dt="2023-08-17T19:21:44.013" v="2334" actId="20577"/>
          <ac:spMkLst>
            <pc:docMk/>
            <pc:sldMk cId="3215464424" sldId="2026819546"/>
            <ac:spMk id="37" creationId="{03DD1239-5F8B-F64E-9264-CF53942A8FCC}"/>
          </ac:spMkLst>
        </pc:spChg>
        <pc:spChg chg="mod">
          <ac:chgData name="Richard Kenyan" userId="835c15df-a035-499e-90d1-055d84940493" providerId="ADAL" clId="{EAACDBE0-27FC-4878-8685-1743A8EE67C4}" dt="2023-08-17T20:09:15.741" v="3032" actId="14100"/>
          <ac:spMkLst>
            <pc:docMk/>
            <pc:sldMk cId="3215464424" sldId="2026819546"/>
            <ac:spMk id="39" creationId="{5831E8D3-F1D2-C946-9273-D62627296DAA}"/>
          </ac:spMkLst>
        </pc:spChg>
        <pc:spChg chg="mod">
          <ac:chgData name="Richard Kenyan" userId="835c15df-a035-499e-90d1-055d84940493" providerId="ADAL" clId="{EAACDBE0-27FC-4878-8685-1743A8EE67C4}" dt="2023-08-17T22:38:21.899" v="6975" actId="20577"/>
          <ac:spMkLst>
            <pc:docMk/>
            <pc:sldMk cId="3215464424" sldId="2026819546"/>
            <ac:spMk id="41" creationId="{86AA0149-7A68-EC46-B7B6-45582DD6E32E}"/>
          </ac:spMkLst>
        </pc:spChg>
        <pc:spChg chg="mod">
          <ac:chgData name="Richard Kenyan" userId="835c15df-a035-499e-90d1-055d84940493" providerId="ADAL" clId="{EAACDBE0-27FC-4878-8685-1743A8EE67C4}" dt="2023-08-17T22:38:26.713" v="6977" actId="20577"/>
          <ac:spMkLst>
            <pc:docMk/>
            <pc:sldMk cId="3215464424" sldId="2026819546"/>
            <ac:spMk id="42" creationId="{A4135F88-4173-CE41-81E5-351DEB85E903}"/>
          </ac:spMkLst>
        </pc:spChg>
        <pc:spChg chg="mod">
          <ac:chgData name="Richard Kenyan" userId="835c15df-a035-499e-90d1-055d84940493" providerId="ADAL" clId="{EAACDBE0-27FC-4878-8685-1743A8EE67C4}" dt="2023-08-17T22:38:45.491" v="6988" actId="20577"/>
          <ac:spMkLst>
            <pc:docMk/>
            <pc:sldMk cId="3215464424" sldId="2026819546"/>
            <ac:spMk id="43" creationId="{85148E0A-6C20-9E47-939C-5C63356D6952}"/>
          </ac:spMkLst>
        </pc:spChg>
        <pc:spChg chg="mod">
          <ac:chgData name="Richard Kenyan" userId="835c15df-a035-499e-90d1-055d84940493" providerId="ADAL" clId="{EAACDBE0-27FC-4878-8685-1743A8EE67C4}" dt="2023-08-17T22:39:06.876" v="6995" actId="20577"/>
          <ac:spMkLst>
            <pc:docMk/>
            <pc:sldMk cId="3215464424" sldId="2026819546"/>
            <ac:spMk id="110" creationId="{B07E16F5-5A02-6849-B4C1-6E08DA191A45}"/>
          </ac:spMkLst>
        </pc:spChg>
      </pc:sldChg>
      <pc:sldChg chg="addSp delSp modSp add mod ord modAnim modNotesTx">
        <pc:chgData name="Richard Kenyan" userId="835c15df-a035-499e-90d1-055d84940493" providerId="ADAL" clId="{EAACDBE0-27FC-4878-8685-1743A8EE67C4}" dt="2023-08-17T22:55:23.173" v="7393" actId="20577"/>
        <pc:sldMkLst>
          <pc:docMk/>
          <pc:sldMk cId="3313907164" sldId="2026819547"/>
        </pc:sldMkLst>
        <pc:spChg chg="mod">
          <ac:chgData name="Richard Kenyan" userId="835c15df-a035-499e-90d1-055d84940493" providerId="ADAL" clId="{EAACDBE0-27FC-4878-8685-1743A8EE67C4}" dt="2023-08-17T19:47:27.386" v="2996" actId="20577"/>
          <ac:spMkLst>
            <pc:docMk/>
            <pc:sldMk cId="3313907164" sldId="2026819547"/>
            <ac:spMk id="2" creationId="{7B605A65-E414-734E-9301-140DF34D47DF}"/>
          </ac:spMkLst>
        </pc:spChg>
        <pc:spChg chg="mod">
          <ac:chgData name="Richard Kenyan" userId="835c15df-a035-499e-90d1-055d84940493" providerId="ADAL" clId="{EAACDBE0-27FC-4878-8685-1743A8EE67C4}" dt="2023-08-17T22:53:57.510" v="7379" actId="20577"/>
          <ac:spMkLst>
            <pc:docMk/>
            <pc:sldMk cId="3313907164" sldId="2026819547"/>
            <ac:spMk id="5" creationId="{8079A234-81F8-1E46-B132-29BB54953616}"/>
          </ac:spMkLst>
        </pc:spChg>
        <pc:spChg chg="mod">
          <ac:chgData name="Richard Kenyan" userId="835c15df-a035-499e-90d1-055d84940493" providerId="ADAL" clId="{EAACDBE0-27FC-4878-8685-1743A8EE67C4}" dt="2023-08-17T21:47:30.528" v="5662" actId="20577"/>
          <ac:spMkLst>
            <pc:docMk/>
            <pc:sldMk cId="3313907164" sldId="2026819547"/>
            <ac:spMk id="7" creationId="{04E5AEAA-BAF1-8D42-B52D-B48A71C68A44}"/>
          </ac:spMkLst>
        </pc:spChg>
        <pc:spChg chg="mod">
          <ac:chgData name="Richard Kenyan" userId="835c15df-a035-499e-90d1-055d84940493" providerId="ADAL" clId="{EAACDBE0-27FC-4878-8685-1743A8EE67C4}" dt="2023-08-17T22:20:31.694" v="5807" actId="20577"/>
          <ac:spMkLst>
            <pc:docMk/>
            <pc:sldMk cId="3313907164" sldId="2026819547"/>
            <ac:spMk id="9" creationId="{5BC68AE0-F704-8F49-9BCE-62E0EF28551B}"/>
          </ac:spMkLst>
        </pc:spChg>
        <pc:spChg chg="mod">
          <ac:chgData name="Richard Kenyan" userId="835c15df-a035-499e-90d1-055d84940493" providerId="ADAL" clId="{EAACDBE0-27FC-4878-8685-1743A8EE67C4}" dt="2023-08-17T22:54:54.563" v="7383" actId="20577"/>
          <ac:spMkLst>
            <pc:docMk/>
            <pc:sldMk cId="3313907164" sldId="2026819547"/>
            <ac:spMk id="11" creationId="{5257FEB2-B14A-BB45-9C7A-F3FF6071A08A}"/>
          </ac:spMkLst>
        </pc:spChg>
        <pc:spChg chg="mod">
          <ac:chgData name="Richard Kenyan" userId="835c15df-a035-499e-90d1-055d84940493" providerId="ADAL" clId="{EAACDBE0-27FC-4878-8685-1743A8EE67C4}" dt="2023-08-17T19:52:27.189" v="3004" actId="20577"/>
          <ac:spMkLst>
            <pc:docMk/>
            <pc:sldMk cId="3313907164" sldId="2026819547"/>
            <ac:spMk id="12" creationId="{AAB4D277-D94D-6747-A2FD-EBAB427E7CDC}"/>
          </ac:spMkLst>
        </pc:spChg>
        <pc:spChg chg="mod">
          <ac:chgData name="Richard Kenyan" userId="835c15df-a035-499e-90d1-055d84940493" providerId="ADAL" clId="{EAACDBE0-27FC-4878-8685-1743A8EE67C4}" dt="2023-08-17T19:43:53.948" v="2854" actId="20577"/>
          <ac:spMkLst>
            <pc:docMk/>
            <pc:sldMk cId="3313907164" sldId="2026819547"/>
            <ac:spMk id="13" creationId="{0F994BEA-6303-2A48-8E98-6566225CAD46}"/>
          </ac:spMkLst>
        </pc:spChg>
        <pc:spChg chg="mod">
          <ac:chgData name="Richard Kenyan" userId="835c15df-a035-499e-90d1-055d84940493" providerId="ADAL" clId="{EAACDBE0-27FC-4878-8685-1743A8EE67C4}" dt="2023-08-17T19:44:09.406" v="2892" actId="20577"/>
          <ac:spMkLst>
            <pc:docMk/>
            <pc:sldMk cId="3313907164" sldId="2026819547"/>
            <ac:spMk id="14" creationId="{2C4122AF-8190-5F41-9884-931E7B131E81}"/>
          </ac:spMkLst>
        </pc:spChg>
        <pc:spChg chg="mod">
          <ac:chgData name="Richard Kenyan" userId="835c15df-a035-499e-90d1-055d84940493" providerId="ADAL" clId="{EAACDBE0-27FC-4878-8685-1743A8EE67C4}" dt="2023-08-17T19:44:26.981" v="2927" actId="20577"/>
          <ac:spMkLst>
            <pc:docMk/>
            <pc:sldMk cId="3313907164" sldId="2026819547"/>
            <ac:spMk id="15" creationId="{46DE3D2F-3A5A-7449-8FD5-17610A205AD8}"/>
          </ac:spMkLst>
        </pc:spChg>
        <pc:spChg chg="mod">
          <ac:chgData name="Richard Kenyan" userId="835c15df-a035-499e-90d1-055d84940493" providerId="ADAL" clId="{EAACDBE0-27FC-4878-8685-1743A8EE67C4}" dt="2023-08-17T19:38:55.892" v="2636" actId="108"/>
          <ac:spMkLst>
            <pc:docMk/>
            <pc:sldMk cId="3313907164" sldId="2026819547"/>
            <ac:spMk id="17" creationId="{DB2EC567-1859-EB4A-90C5-7ADB8EDE70BB}"/>
          </ac:spMkLst>
        </pc:spChg>
        <pc:spChg chg="mod">
          <ac:chgData name="Richard Kenyan" userId="835c15df-a035-499e-90d1-055d84940493" providerId="ADAL" clId="{EAACDBE0-27FC-4878-8685-1743A8EE67C4}" dt="2023-08-17T22:55:23.173" v="7393" actId="20577"/>
          <ac:spMkLst>
            <pc:docMk/>
            <pc:sldMk cId="3313907164" sldId="2026819547"/>
            <ac:spMk id="18" creationId="{30ABBB46-BC3A-6948-AF2A-7409DD7F66BD}"/>
          </ac:spMkLst>
        </pc:spChg>
        <pc:spChg chg="mod">
          <ac:chgData name="Richard Kenyan" userId="835c15df-a035-499e-90d1-055d84940493" providerId="ADAL" clId="{EAACDBE0-27FC-4878-8685-1743A8EE67C4}" dt="2023-08-17T19:42:46.242" v="2830" actId="108"/>
          <ac:spMkLst>
            <pc:docMk/>
            <pc:sldMk cId="3313907164" sldId="2026819547"/>
            <ac:spMk id="19" creationId="{B149A05D-C757-2A4F-95AD-35680912DD5C}"/>
          </ac:spMkLst>
        </pc:spChg>
        <pc:spChg chg="mod">
          <ac:chgData name="Richard Kenyan" userId="835c15df-a035-499e-90d1-055d84940493" providerId="ADAL" clId="{EAACDBE0-27FC-4878-8685-1743A8EE67C4}" dt="2023-08-17T19:46:29.584" v="2950" actId="20577"/>
          <ac:spMkLst>
            <pc:docMk/>
            <pc:sldMk cId="3313907164" sldId="2026819547"/>
            <ac:spMk id="21" creationId="{B33F6D18-C55B-ED4A-AACB-4EF42D198810}"/>
          </ac:spMkLst>
        </pc:spChg>
        <pc:spChg chg="mod">
          <ac:chgData name="Richard Kenyan" userId="835c15df-a035-499e-90d1-055d84940493" providerId="ADAL" clId="{EAACDBE0-27FC-4878-8685-1743A8EE67C4}" dt="2023-08-17T19:46:34.555" v="2959" actId="20577"/>
          <ac:spMkLst>
            <pc:docMk/>
            <pc:sldMk cId="3313907164" sldId="2026819547"/>
            <ac:spMk id="22" creationId="{1C5932ED-DB48-4749-85C2-517F59876497}"/>
          </ac:spMkLst>
        </pc:spChg>
        <pc:spChg chg="del">
          <ac:chgData name="Richard Kenyan" userId="835c15df-a035-499e-90d1-055d84940493" providerId="ADAL" clId="{EAACDBE0-27FC-4878-8685-1743A8EE67C4}" dt="2023-08-17T19:54:19.337" v="3007" actId="478"/>
          <ac:spMkLst>
            <pc:docMk/>
            <pc:sldMk cId="3313907164" sldId="2026819547"/>
            <ac:spMk id="24" creationId="{72D64EFE-BE86-7C4E-AFB0-99BE7ABC8755}"/>
          </ac:spMkLst>
        </pc:spChg>
        <pc:spChg chg="add del mod">
          <ac:chgData name="Richard Kenyan" userId="835c15df-a035-499e-90d1-055d84940493" providerId="ADAL" clId="{EAACDBE0-27FC-4878-8685-1743A8EE67C4}" dt="2023-08-17T19:54:22.235" v="3008" actId="478"/>
          <ac:spMkLst>
            <pc:docMk/>
            <pc:sldMk cId="3313907164" sldId="2026819547"/>
            <ac:spMk id="25" creationId="{E3FEE0F8-1C98-68F7-00FA-072D8A8EF5C4}"/>
          </ac:spMkLst>
        </pc:spChg>
        <pc:spChg chg="mod">
          <ac:chgData name="Richard Kenyan" userId="835c15df-a035-499e-90d1-055d84940493" providerId="ADAL" clId="{EAACDBE0-27FC-4878-8685-1743A8EE67C4}" dt="2023-08-17T19:47:19.448" v="2991" actId="20577"/>
          <ac:spMkLst>
            <pc:docMk/>
            <pc:sldMk cId="3313907164" sldId="2026819547"/>
            <ac:spMk id="45" creationId="{9B416066-6B83-254B-BA41-36F811D6D0D0}"/>
          </ac:spMkLst>
        </pc:spChg>
        <pc:spChg chg="del">
          <ac:chgData name="Richard Kenyan" userId="835c15df-a035-499e-90d1-055d84940493" providerId="ADAL" clId="{EAACDBE0-27FC-4878-8685-1743A8EE67C4}" dt="2023-08-17T19:53:31.696" v="3006" actId="478"/>
          <ac:spMkLst>
            <pc:docMk/>
            <pc:sldMk cId="3313907164" sldId="2026819547"/>
            <ac:spMk id="46" creationId="{CEAF0C49-7953-864E-9CC8-8A8B0F5768B5}"/>
          </ac:spMkLst>
        </pc:spChg>
        <pc:spChg chg="del">
          <ac:chgData name="Richard Kenyan" userId="835c15df-a035-499e-90d1-055d84940493" providerId="ADAL" clId="{EAACDBE0-27FC-4878-8685-1743A8EE67C4}" dt="2023-08-17T19:46:22.758" v="2937" actId="931"/>
          <ac:spMkLst>
            <pc:docMk/>
            <pc:sldMk cId="3313907164" sldId="2026819547"/>
            <ac:spMk id="47" creationId="{835313CE-4E5B-D64A-9FB9-933B6737F0FA}"/>
          </ac:spMkLst>
        </pc:spChg>
        <pc:picChg chg="add mod">
          <ac:chgData name="Richard Kenyan" userId="835c15df-a035-499e-90d1-055d84940493" providerId="ADAL" clId="{EAACDBE0-27FC-4878-8685-1743A8EE67C4}" dt="2023-08-17T19:46:22.758" v="2937" actId="931"/>
          <ac:picMkLst>
            <pc:docMk/>
            <pc:sldMk cId="3313907164" sldId="2026819547"/>
            <ac:picMk id="20" creationId="{ADF5E656-1452-6396-D316-D546974B2F12}"/>
          </ac:picMkLst>
        </pc:picChg>
        <pc:picChg chg="mod">
          <ac:chgData name="Richard Kenyan" userId="835c15df-a035-499e-90d1-055d84940493" providerId="ADAL" clId="{EAACDBE0-27FC-4878-8685-1743A8EE67C4}" dt="2023-08-17T19:53:24.419" v="3005" actId="14826"/>
          <ac:picMkLst>
            <pc:docMk/>
            <pc:sldMk cId="3313907164" sldId="2026819547"/>
            <ac:picMk id="27" creationId="{D84106B9-CA9D-A745-9D3B-00DE54C855A6}"/>
          </ac:picMkLst>
        </pc:picChg>
        <pc:picChg chg="add mod">
          <ac:chgData name="Richard Kenyan" userId="835c15df-a035-499e-90d1-055d84940493" providerId="ADAL" clId="{EAACDBE0-27FC-4878-8685-1743A8EE67C4}" dt="2023-08-17T19:54:31.927" v="3011" actId="1076"/>
          <ac:picMkLst>
            <pc:docMk/>
            <pc:sldMk cId="3313907164" sldId="2026819547"/>
            <ac:picMk id="28" creationId="{7F40C34E-8DA8-C6F8-97E0-CCD54EEB8255}"/>
          </ac:picMkLst>
        </pc:picChg>
      </pc:sldChg>
      <pc:sldMasterChg chg="delSldLayout">
        <pc:chgData name="Richard Kenyan" userId="835c15df-a035-499e-90d1-055d84940493" providerId="ADAL" clId="{EAACDBE0-27FC-4878-8685-1743A8EE67C4}" dt="2023-08-17T21:03:32.667" v="5202" actId="18676"/>
        <pc:sldMasterMkLst>
          <pc:docMk/>
          <pc:sldMasterMk cId="928140892" sldId="2147483937"/>
        </pc:sldMasterMkLst>
        <pc:sldLayoutChg chg="del">
          <pc:chgData name="Richard Kenyan" userId="835c15df-a035-499e-90d1-055d84940493" providerId="ADAL" clId="{EAACDBE0-27FC-4878-8685-1743A8EE67C4}" dt="2023-08-17T20:45:57.619" v="3567" actId="2696"/>
          <pc:sldLayoutMkLst>
            <pc:docMk/>
            <pc:sldMasterMk cId="928140892" sldId="2147483937"/>
            <pc:sldLayoutMk cId="124713179" sldId="2147484073"/>
          </pc:sldLayoutMkLst>
        </pc:sldLayoutChg>
        <pc:sldLayoutChg chg="del">
          <pc:chgData name="Richard Kenyan" userId="835c15df-a035-499e-90d1-055d84940493" providerId="ADAL" clId="{EAACDBE0-27FC-4878-8685-1743A8EE67C4}" dt="2023-08-17T21:03:32.667" v="5202" actId="18676"/>
          <pc:sldLayoutMkLst>
            <pc:docMk/>
            <pc:sldMasterMk cId="928140892" sldId="2147483937"/>
            <pc:sldLayoutMk cId="443329400" sldId="214748408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2023-08-17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2023-08-17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/>
              <a:t>Standard welcome…</a:t>
            </a:r>
          </a:p>
          <a:p>
            <a:endParaRPr lang="en-US" strike="noStrike" baseline="0" dirty="0"/>
          </a:p>
          <a:p>
            <a:r>
              <a:rPr lang="en-US" strike="noStrike" baseline="0" dirty="0"/>
              <a:t>25 years in the industry</a:t>
            </a:r>
          </a:p>
          <a:p>
            <a:endParaRPr lang="en-US" strike="noStrike" baseline="0" dirty="0"/>
          </a:p>
          <a:p>
            <a:r>
              <a:rPr lang="en-US" strike="noStrike" baseline="0" dirty="0"/>
              <a:t>Worked in healthcare, finance, startups, fortune 50, small business</a:t>
            </a:r>
          </a:p>
          <a:p>
            <a:endParaRPr lang="en-US" strike="noStrike" baseline="0" dirty="0"/>
          </a:p>
          <a:p>
            <a:r>
              <a:rPr lang="en-US" strike="noStrike" baseline="0" dirty="0"/>
              <a:t>I’ve worked for a series of small companies that did big things, and a few big companies that did specific things.</a:t>
            </a:r>
          </a:p>
          <a:p>
            <a:endParaRPr lang="en-US" strike="noStrike" baseline="0" dirty="0"/>
          </a:p>
          <a:p>
            <a:r>
              <a:rPr lang="en-US" strike="noStrike" baseline="0" dirty="0" err="1"/>
              <a:t>vExpert</a:t>
            </a:r>
            <a:r>
              <a:rPr lang="en-US" strike="noStrike" baseline="0" dirty="0"/>
              <a:t> / VMUG Leader</a:t>
            </a:r>
          </a:p>
          <a:p>
            <a:endParaRPr lang="en-US" strike="noStrike" baseline="0" dirty="0"/>
          </a:p>
          <a:p>
            <a:r>
              <a:rPr lang="en-US" strike="noStrike" baseline="0" dirty="0"/>
              <a:t>Don’t mention ops yet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93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mention 2 data centers</a:t>
            </a:r>
          </a:p>
          <a:p>
            <a:endParaRPr lang="en-US" dirty="0"/>
          </a:p>
          <a:p>
            <a:r>
              <a:rPr lang="en-US" dirty="0"/>
              <a:t>Make sure to mention Dell itself and what it brings to the table</a:t>
            </a:r>
          </a:p>
          <a:p>
            <a:endParaRPr lang="en-US" dirty="0"/>
          </a:p>
          <a:p>
            <a:r>
              <a:rPr lang="en-US" dirty="0"/>
              <a:t>Expansion is easy, just buy n nodes or increase your number of disks/memory.</a:t>
            </a:r>
          </a:p>
          <a:p>
            <a:endParaRPr lang="en-US" dirty="0"/>
          </a:p>
          <a:p>
            <a:r>
              <a:rPr lang="en-US" dirty="0"/>
              <a:t>BEFORE HITTING NEXT ON LAST SLIDE TEXT -&gt; Introduce big reason: “MY BIGGEST REASON THOUGH?” CLICK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31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/ CVEs / Want to stay secure / obvious reasons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3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my case, CVE patching is very important to me.</a:t>
            </a:r>
          </a:p>
          <a:p>
            <a:endParaRPr lang="en-US" dirty="0"/>
          </a:p>
          <a:p>
            <a:r>
              <a:rPr lang="en-US" dirty="0"/>
              <a:t>Mention previous operational work – Telecom/ISP – 9 Datacenters / 300 Hosts / 6000 VMs (5000 prod / 1000 dev)</a:t>
            </a:r>
          </a:p>
          <a:p>
            <a:r>
              <a:rPr lang="en-US" dirty="0"/>
              <a:t>I didn’t want to do that again, manually.</a:t>
            </a:r>
          </a:p>
          <a:p>
            <a:endParaRPr lang="en-US" dirty="0"/>
          </a:p>
          <a:p>
            <a:r>
              <a:rPr lang="en-US" dirty="0"/>
              <a:t>Dis-separate hardware, old legacy clusters, replacements on grey market, HCL past versions</a:t>
            </a:r>
          </a:p>
          <a:p>
            <a:endParaRPr lang="en-US" dirty="0"/>
          </a:p>
          <a:p>
            <a:r>
              <a:rPr lang="en-US" dirty="0"/>
              <a:t>Each box on this slide can be a separate talk on its 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37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VxRail</a:t>
            </a:r>
            <a:r>
              <a:rPr lang="en-US" dirty="0"/>
              <a:t> is truly an all-in-one solution.</a:t>
            </a:r>
          </a:p>
          <a:p>
            <a:r>
              <a:rPr lang="en-US" dirty="0"/>
              <a:t>All release testing is done by Dell, resulting in thousands of hours already run on a /relatively/ limited set of hardware SKUs.</a:t>
            </a:r>
          </a:p>
          <a:p>
            <a:endParaRPr lang="en-US" dirty="0"/>
          </a:p>
          <a:p>
            <a:r>
              <a:rPr lang="en-US" dirty="0"/>
              <a:t>Am I still reading release notes? Sure. But just the </a:t>
            </a:r>
            <a:r>
              <a:rPr lang="en-US" dirty="0" err="1"/>
              <a:t>VxRail</a:t>
            </a:r>
            <a:r>
              <a:rPr lang="en-US" dirty="0"/>
              <a:t>/VMware ones.</a:t>
            </a:r>
          </a:p>
          <a:p>
            <a:endParaRPr lang="en-US" dirty="0"/>
          </a:p>
          <a:p>
            <a:r>
              <a:rPr lang="en-US" dirty="0"/>
              <a:t>Dell patches /CVE fixes/releases have reliable release patterns of 6-8 weeks, so any thing I’m hit by can be planned out beforehand.</a:t>
            </a:r>
          </a:p>
          <a:p>
            <a:endParaRPr lang="en-US" dirty="0"/>
          </a:p>
          <a:p>
            <a:r>
              <a:rPr lang="en-US" dirty="0"/>
              <a:t>MENTION -&gt; MULTIPLE CVEs get patched as your entire solution gets patched…networking/storage/VMware/LOM</a:t>
            </a:r>
          </a:p>
          <a:p>
            <a:endParaRPr lang="en-US" dirty="0"/>
          </a:p>
          <a:p>
            <a:r>
              <a:rPr lang="en-US" dirty="0"/>
              <a:t>CALL DELL – you bought the solution, it comes with support. Don’t do it all yourself. You bought an HCI solution! Utilize the support teams, YOU PAID FOR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9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Man Hours – 6 person IT Team – I’m senior/4 SMEs/1 Help Desk</a:t>
            </a:r>
          </a:p>
          <a:p>
            <a:pPr marL="228600" indent="-228600">
              <a:buAutoNum type="arabicParenR"/>
            </a:pPr>
            <a:r>
              <a:rPr lang="en-US" dirty="0"/>
              <a:t>Outage – 1 sort of outage so far – power off due to power circuit work – couldn’t boot up – 1 call to tech support – immediately knew all my info on about system, and what the error code was exactly. Walked me through easy HARDWARE procedure, everything came up. Saturday – at night…. – SAS CABLE DISCONNECTED – 1 hour to fix between call time, setup, fix, document, tear down ladder, power up, function restored.</a:t>
            </a:r>
          </a:p>
          <a:p>
            <a:pPr marL="228600" indent="-228600">
              <a:buAutoNum type="arabicParenR"/>
            </a:pPr>
            <a:r>
              <a:rPr lang="en-US" dirty="0"/>
              <a:t>Operations – once it was setup, I get </a:t>
            </a:r>
            <a:r>
              <a:rPr lang="en-US" dirty="0" err="1"/>
              <a:t>CloudIQ</a:t>
            </a:r>
            <a:r>
              <a:rPr lang="en-US" dirty="0"/>
              <a:t> reports daily</a:t>
            </a:r>
          </a:p>
          <a:p>
            <a:pPr marL="228600" indent="-228600">
              <a:buAutoNum type="arabicParenR"/>
            </a:pPr>
            <a:r>
              <a:rPr lang="en-US" dirty="0"/>
              <a:t>ROI – couldn’t beat the price – have started to use the platform in ways we hadn’t thought of – lower power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395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topics in our discord</a:t>
            </a:r>
          </a:p>
          <a:p>
            <a:r>
              <a:rPr lang="en-US" dirty="0"/>
              <a:t>All things VMware and more</a:t>
            </a:r>
          </a:p>
          <a:p>
            <a:r>
              <a:rPr lang="en-US" dirty="0"/>
              <a:t>Industry rooms for security/backups/storage/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09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_Title Slide – VMware Explo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7F1E79E-FF70-0DDD-CC36-17AD1BB5FF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841450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367C2DF7-FC41-6D91-2BA9-E9AB63F185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5440130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9" name="Subtitle 11">
            <a:extLst>
              <a:ext uri="{FF2B5EF4-FFF2-40B4-BE49-F238E27FC236}">
                <a16:creationId xmlns:a16="http://schemas.microsoft.com/office/drawing/2014/main" id="{9C2EF381-B711-BFFC-C940-155EAB86391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itle 9">
            <a:extLst>
              <a:ext uri="{FF2B5EF4-FFF2-40B4-BE49-F238E27FC236}">
                <a16:creationId xmlns:a16="http://schemas.microsoft.com/office/drawing/2014/main" id="{AB07046A-846D-C0C1-11F5-A7331E28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E6E511C-86A1-B047-A521-E46D0AE9F5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468" y="483148"/>
            <a:ext cx="6062978" cy="355601"/>
          </a:xfrm>
        </p:spPr>
        <p:txBody>
          <a:bodyPr/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SESSION ID</a:t>
            </a:r>
          </a:p>
        </p:txBody>
      </p:sp>
    </p:spTree>
    <p:extLst>
      <p:ext uri="{BB962C8B-B14F-4D97-AF65-F5344CB8AC3E}">
        <p14:creationId xmlns:p14="http://schemas.microsoft.com/office/powerpoint/2010/main" val="12869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8786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5DD0ED51-EB2B-FA4D-A5E8-5D06AA035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4B73C7E-880A-5549-9F44-0D9387165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BD7334BA-8EAC-6949-8ABE-D6CC75077F8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74E202C-D42A-664B-A387-688ED861096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5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1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Photo parallelogram">
            <a:extLst>
              <a:ext uri="{FF2B5EF4-FFF2-40B4-BE49-F238E27FC236}">
                <a16:creationId xmlns:a16="http://schemas.microsoft.com/office/drawing/2014/main" id="{19D2D2B9-571C-7F46-9BFD-415022846095}"/>
              </a:ext>
            </a:extLst>
          </p:cNvPr>
          <p:cNvGrpSpPr/>
          <p:nvPr userDrawn="1"/>
        </p:nvGrpSpPr>
        <p:grpSpPr>
          <a:xfrm>
            <a:off x="0" y="-1138608"/>
            <a:ext cx="13073278" cy="9169882"/>
            <a:chOff x="-1" y="-1147317"/>
            <a:chExt cx="13073278" cy="9169882"/>
          </a:xfrm>
        </p:grpSpPr>
        <p:sp>
          <p:nvSpPr>
            <p:cNvPr id="14" name="Freeform: Shape 28">
              <a:extLst>
                <a:ext uri="{FF2B5EF4-FFF2-40B4-BE49-F238E27FC236}">
                  <a16:creationId xmlns:a16="http://schemas.microsoft.com/office/drawing/2014/main" id="{91108D15-0A67-9746-8E99-7704B9FE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Isosceles Triangle 1">
              <a:extLst>
                <a:ext uri="{FF2B5EF4-FFF2-40B4-BE49-F238E27FC236}">
                  <a16:creationId xmlns:a16="http://schemas.microsoft.com/office/drawing/2014/main" id="{1F2C015A-FDDB-A946-B0D0-598A639BD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F56B6859-6738-7A44-8ADF-6A1BECE51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Mask">
              <a:extLst>
                <a:ext uri="{FF2B5EF4-FFF2-40B4-BE49-F238E27FC236}">
                  <a16:creationId xmlns:a16="http://schemas.microsoft.com/office/drawing/2014/main" id="{D60AE490-FF3A-FB4E-BA33-35A902104A89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553095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4 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5" y="2267712"/>
            <a:ext cx="6712235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= sustainability. Replace text with optional subhead or delete.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60A0638-0154-EA49-A014-5F2D5EAE00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71D568D5-BD8B-6948-9144-386E8CC67B9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58AAE0C0-8BB8-8847-BD6E-08DDC0B3BC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Image within a parallelogram that shows two workers having a meeting at a long table. Multiple devices shown, one employee seated in a chair, one seated in a wheelchair.">
            <a:extLst>
              <a:ext uri="{FF2B5EF4-FFF2-40B4-BE49-F238E27FC236}">
                <a16:creationId xmlns:a16="http://schemas.microsoft.com/office/drawing/2014/main" id="{ACCB46EF-32C3-7E4D-BC86-0D69BB808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014397" y="-485453"/>
            <a:ext cx="11874276" cy="7805494"/>
          </a:xfrm>
          <a:prstGeom prst="rect">
            <a:avLst/>
          </a:prstGeom>
        </p:spPr>
      </p:pic>
      <p:grpSp>
        <p:nvGrpSpPr>
          <p:cNvPr id="3" name="Photo parallelogram">
            <a:extLst>
              <a:ext uri="{FF2B5EF4-FFF2-40B4-BE49-F238E27FC236}">
                <a16:creationId xmlns:a16="http://schemas.microsoft.com/office/drawing/2014/main" id="{17F605AF-C77A-7B45-8B40-B1A17C1B1E24}"/>
              </a:ext>
            </a:extLst>
          </p:cNvPr>
          <p:cNvGrpSpPr/>
          <p:nvPr userDrawn="1"/>
        </p:nvGrpSpPr>
        <p:grpSpPr>
          <a:xfrm>
            <a:off x="-180753" y="-1222745"/>
            <a:ext cx="13563378" cy="9250325"/>
            <a:chOff x="-180753" y="-1222745"/>
            <a:chExt cx="13563378" cy="9250325"/>
          </a:xfrm>
        </p:grpSpPr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9CBDC427-8C18-8540-A2B8-03585D82D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masks">
              <a:extLst>
                <a:ext uri="{FF2B5EF4-FFF2-40B4-BE49-F238E27FC236}">
                  <a16:creationId xmlns:a16="http://schemas.microsoft.com/office/drawing/2014/main" id="{FE7BF62D-FF95-964C-BD10-55F667F30D49}"/>
                </a:ext>
              </a:extLst>
            </p:cNvPr>
            <p:cNvSpPr/>
            <p:nvPr userDrawn="1"/>
          </p:nvSpPr>
          <p:spPr>
            <a:xfrm>
              <a:off x="-180753" y="-1222745"/>
              <a:ext cx="13563378" cy="9250325"/>
            </a:xfrm>
            <a:custGeom>
              <a:avLst/>
              <a:gdLst>
                <a:gd name="connsiteX0" fmla="*/ 12369577 w 13563378"/>
                <a:gd name="connsiteY0" fmla="*/ 0 h 9250325"/>
                <a:gd name="connsiteX1" fmla="*/ 13563378 w 13563378"/>
                <a:gd name="connsiteY1" fmla="*/ 0 h 9250325"/>
                <a:gd name="connsiteX2" fmla="*/ 13563378 w 13563378"/>
                <a:gd name="connsiteY2" fmla="*/ 8223619 h 9250325"/>
                <a:gd name="connsiteX3" fmla="*/ 13460818 w 13563378"/>
                <a:gd name="connsiteY3" fmla="*/ 8223619 h 9250325"/>
                <a:gd name="connsiteX4" fmla="*/ 13460818 w 13563378"/>
                <a:gd name="connsiteY4" fmla="*/ 9250325 h 9250325"/>
                <a:gd name="connsiteX5" fmla="*/ 10632 w 13563378"/>
                <a:gd name="connsiteY5" fmla="*/ 9250325 h 9250325"/>
                <a:gd name="connsiteX6" fmla="*/ 10632 w 13563378"/>
                <a:gd name="connsiteY6" fmla="*/ 8080744 h 9250325"/>
                <a:gd name="connsiteX7" fmla="*/ 12369577 w 13563378"/>
                <a:gd name="connsiteY7" fmla="*/ 8080744 h 9250325"/>
                <a:gd name="connsiteX8" fmla="*/ 12369577 w 13563378"/>
                <a:gd name="connsiteY8" fmla="*/ 1222745 h 9250325"/>
                <a:gd name="connsiteX9" fmla="*/ 0 w 13563378"/>
                <a:gd name="connsiteY9" fmla="*/ 1222745 h 9250325"/>
                <a:gd name="connsiteX10" fmla="*/ 0 w 13563378"/>
                <a:gd name="connsiteY10" fmla="*/ 66805 h 9250325"/>
                <a:gd name="connsiteX11" fmla="*/ 12369577 w 13563378"/>
                <a:gd name="connsiteY11" fmla="*/ 66805 h 925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63378" h="9250325">
                  <a:moveTo>
                    <a:pt x="12369577" y="0"/>
                  </a:moveTo>
                  <a:lnTo>
                    <a:pt x="13563378" y="0"/>
                  </a:lnTo>
                  <a:lnTo>
                    <a:pt x="13563378" y="8223619"/>
                  </a:lnTo>
                  <a:lnTo>
                    <a:pt x="13460818" y="8223619"/>
                  </a:lnTo>
                  <a:lnTo>
                    <a:pt x="13460818" y="9250325"/>
                  </a:lnTo>
                  <a:lnTo>
                    <a:pt x="10632" y="9250325"/>
                  </a:lnTo>
                  <a:lnTo>
                    <a:pt x="10632" y="8080744"/>
                  </a:lnTo>
                  <a:lnTo>
                    <a:pt x="12369577" y="8080744"/>
                  </a:lnTo>
                  <a:lnTo>
                    <a:pt x="12369577" y="1222745"/>
                  </a:lnTo>
                  <a:lnTo>
                    <a:pt x="0" y="1222745"/>
                  </a:lnTo>
                  <a:lnTo>
                    <a:pt x="0" y="66805"/>
                  </a:lnTo>
                  <a:lnTo>
                    <a:pt x="12369577" y="6680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      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9" y="938794"/>
            <a:ext cx="562720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5 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12798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5DC5E77-30F1-3B47-A666-55D19D7CA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6FA06A60-BB27-CF44-AE6E-F9E2CE4050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122BD7DB-46F6-AF47-AA7E-A44530BA81F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Image within a parallelogram that shows two diverse male workers having a discussion, one is holding a digital tablet, one is working on a laptop.">
            <a:extLst>
              <a:ext uri="{FF2B5EF4-FFF2-40B4-BE49-F238E27FC236}">
                <a16:creationId xmlns:a16="http://schemas.microsoft.com/office/drawing/2014/main" id="{4249174F-D683-2A44-B6F6-F53CABFCD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35619" y="0"/>
            <a:ext cx="8153205" cy="6858000"/>
          </a:xfrm>
          <a:prstGeom prst="rect">
            <a:avLst/>
          </a:prstGeom>
        </p:spPr>
      </p:pic>
      <p:grpSp>
        <p:nvGrpSpPr>
          <p:cNvPr id="4" name="Photo parallelogram">
            <a:extLst>
              <a:ext uri="{FF2B5EF4-FFF2-40B4-BE49-F238E27FC236}">
                <a16:creationId xmlns:a16="http://schemas.microsoft.com/office/drawing/2014/main" id="{8B962EAF-5F4D-3D43-B036-87DCC0EE22E1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9CBDC427-8C18-8540-A2B8-03585D82D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Mask">
              <a:extLst>
                <a:ext uri="{FF2B5EF4-FFF2-40B4-BE49-F238E27FC236}">
                  <a16:creationId xmlns:a16="http://schemas.microsoft.com/office/drawing/2014/main" id="{1434EE0F-07D2-4A4A-9732-A88CE7C9520F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6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255034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30B9954-0444-284A-882F-F841373C3B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55CE012D-EFA7-5349-8FA3-8BDA280608C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EA90A6E1-2960-3A43-85A7-7D1A9045D7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2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3540E6D-7782-A947-A0D7-EF56A1E2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05165" y="1"/>
            <a:ext cx="8183660" cy="6858000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F72EC879-2EA6-B148-92DF-BAD45E3E213A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B3E6C007-ABD8-004F-B045-BEB88D729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57CB1D1A-227D-9040-AB7C-86ABF97CB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B2FE9A9E-4684-3148-8554-74DA936D3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422114DE-537D-5040-95CE-7B50A9F51150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7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1452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= conservation.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4569604-923F-E14A-B400-72ABFA856C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A525EA8-CE01-AC47-A328-ED591453299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7596FE4-59D4-0A4E-B5E4-08B14C4539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mage within a parallelogram that speaks to sustainability; image is of a school of fish in the ocean.">
            <a:extLst>
              <a:ext uri="{FF2B5EF4-FFF2-40B4-BE49-F238E27FC236}">
                <a16:creationId xmlns:a16="http://schemas.microsoft.com/office/drawing/2014/main" id="{18A5E8D0-8A67-4648-8412-1CAD64144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E824C545-4B27-8643-BFAF-E0EB5F397B21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70DB9740-AE45-BB48-9C2E-05652BE72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42FD0D12-FAF4-8B48-82C0-E268E8F6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087E96CC-AEF4-814C-A476-35B6121A9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D7FD1D2C-1AC1-2446-A153-063FE3A70C61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8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= sustainability.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03D0671-4AAD-BE48-8940-48D65B6549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63884E4-824D-3146-B61D-4821119E75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75CEFF6F-DEAE-124A-A7E8-4A2D776D079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Lea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26854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  <p:grpSp>
        <p:nvGrpSpPr>
          <p:cNvPr id="3" name="Illustration">
            <a:extLst>
              <a:ext uri="{FF2B5EF4-FFF2-40B4-BE49-F238E27FC236}">
                <a16:creationId xmlns:a16="http://schemas.microsoft.com/office/drawing/2014/main" id="{907DDB93-4013-3247-A120-8096E394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87291" y="2647621"/>
            <a:ext cx="10235771" cy="2938624"/>
            <a:chOff x="6087291" y="2647621"/>
            <a:chExt cx="10235771" cy="293862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11119" y="-1376207"/>
              <a:ext cx="2188116" cy="1023577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41677" y="2717800"/>
              <a:ext cx="1010391" cy="472650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Icon&#10;&#10;">
              <a:extLst>
                <a:ext uri="{FF2B5EF4-FFF2-40B4-BE49-F238E27FC236}">
                  <a16:creationId xmlns:a16="http://schemas.microsoft.com/office/drawing/2014/main" id="{1AAC8A24-A4AF-7D42-A039-906FAF1C60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08395" y="3141842"/>
              <a:ext cx="2119104" cy="207937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ECA43E8-B315-1E42-9C9D-CACFC17C84E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6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Indi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Indigo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C3991C-DFD0-D943-BE34-F7CC89611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62599" y="2760783"/>
            <a:ext cx="10787743" cy="3097091"/>
            <a:chOff x="5562599" y="2760783"/>
            <a:chExt cx="10787743" cy="3097091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803415" y="-1480033"/>
              <a:ext cx="2306112" cy="107877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7000">
                  <a:schemeClr val="accent2">
                    <a:alpha val="0"/>
                  </a:schemeClr>
                </a:gs>
                <a:gs pos="52000">
                  <a:schemeClr val="accent2">
                    <a:alpha val="70000"/>
                  </a:schemeClr>
                </a:gs>
                <a:gs pos="78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940" y="2834745"/>
              <a:ext cx="1064877" cy="498138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0491" y="3247151"/>
              <a:ext cx="2938410" cy="23273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C69C965-E530-9D46-A1DF-AE6806FABA5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Aqu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EA7A4-FB23-E540-B702-8C1C1BB2E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44827" y="2686050"/>
            <a:ext cx="10384504" cy="2981325"/>
            <a:chOff x="6044827" y="2686050"/>
            <a:chExt cx="10384504" cy="298132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27123" y="-1396246"/>
              <a:ext cx="2219911" cy="1038450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74110" y="2757249"/>
              <a:ext cx="1025073" cy="479518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29" name="Picture 28" descr="Icon&#10;&#10;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6837" y="3103715"/>
              <a:ext cx="3270401" cy="21624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186AE1D-141B-2044-9921-1CBA3634084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D95BE09-C36A-4B4B-A4B4-51E3E278D944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233496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Oc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732170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8F874-D193-EE48-B5D2-527C9F2D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47907" y="2805835"/>
            <a:ext cx="10395056" cy="2984355"/>
            <a:chOff x="5847907" y="2763303"/>
            <a:chExt cx="10395056" cy="298435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34351" y="-1323141"/>
              <a:ext cx="2222167" cy="10395056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1">
                    <a:alpha val="0"/>
                  </a:schemeClr>
                </a:gs>
                <a:gs pos="56000">
                  <a:schemeClr val="accent1">
                    <a:alpha val="7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82502" y="2834575"/>
              <a:ext cx="1026114" cy="4800052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6785" y="2934586"/>
              <a:ext cx="2146119" cy="209678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6C83A762-8032-D146-92FB-F5E59AD2A59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0E066E-D547-6E42-9DC5-A20A619B8CB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34326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– VMware Explore - Stay Connect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2100082"/>
            <a:ext cx="59378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Stay Connected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3429000"/>
            <a:ext cx="593781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Let’s continue the conversation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5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Pl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58177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39AD08-B308-7E43-AB28-1AD4B8957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56252" y="2771663"/>
            <a:ext cx="10097344" cy="2912201"/>
            <a:chOff x="4413887" y="1843895"/>
            <a:chExt cx="12945495" cy="373364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502946" y="-3228090"/>
              <a:ext cx="2767378" cy="12945495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32797" y="1949727"/>
              <a:ext cx="1277873" cy="597775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811347" y="1843895"/>
              <a:ext cx="2631885" cy="29890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04A0DA9-DB77-B34C-9A1C-8C06BA8295A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6C00632-F722-264C-AADE-DE27CE15D72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24126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621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leaf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88109-A3B0-F349-A053-2B0486EAC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F5621D6A-7BA7-2D4E-9E9C-E48F3EA9A806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8B38AB6-48D7-BF47-8944-C9B92F716B9B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53CF3A7-833E-B042-A405-AB46430C4476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6CF49B1-1E74-3F4C-8694-8D087C1A90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D0B5D01-0665-0146-8FD3-E69D9625BEF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03B3F1E-BEE4-0C40-B954-F58A7FCE9AE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plum and indigo parallelograms on the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578B67-8880-784A-A902-6A1294D78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C1466380-5063-9D46-90F9-93AB3505D06F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1D11C0-4B32-9840-9A60-66D012C1EC3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A92ABA6C-6064-9743-BF58-8AB21015448D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9AC1CF0-19BE-BF46-ACDD-FDC928BF4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C051D70B-DBA0-4C40-8AB4-46A2F20CE62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BC60254-9AEC-2A49-ABD6-870EE5B97F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3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aqua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4BBE16-1FB5-984C-BF65-9595C408E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923BAA50-9128-7F48-9829-4C8049163190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71174D-4419-434C-B971-0167EC393A63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0CA8A2D-22C2-3546-ACA3-B76C2A2C9541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36E2E59-D8A9-4B45-AB42-A0E92FBBF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1A1E841-C196-A64E-BF02-3A903FE0398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F6B6E3-D446-FF48-A968-0E6ED9485DE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5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9000">
                <a:schemeClr val="bg1">
                  <a:alpha val="31000"/>
                </a:schemeClr>
              </a:gs>
              <a:gs pos="5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F265DB-7DD2-824C-8890-64F8B52BD1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EF618B9-8BC7-7D41-B0C8-973C952F0F7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5B8D505-D55C-B546-9B33-22157CD80DE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76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bg1">
                  <a:alpha val="25000"/>
                </a:schemeClr>
              </a:gs>
              <a:gs pos="28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5A9134D-5DD4-8245-9037-C8B7963D2F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DC9ABD8F-D231-E546-8F12-FE4A71F9AC0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A8BF941-40E0-2843-9D5E-460E814482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bg1">
                  <a:alpha val="25000"/>
                </a:schemeClr>
              </a:gs>
              <a:gs pos="28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9676A12-E8D8-6542-A621-1803C4BF73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C95476F4-AC15-8441-AB7C-5CA0A574FA0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A4F7F44-0678-CB43-A44A-DFDC03042E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6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4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bg1">
                  <a:alpha val="25000"/>
                </a:schemeClr>
              </a:gs>
              <a:gs pos="28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432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2509CF8-0CDD-7D49-87CD-975F7FC1E0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CE979BDF-61B3-CC46-966F-91E200327D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0E4F34FD-4F5F-C14A-B38E-48335DA278D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7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36000">
                <a:schemeClr val="bg1">
                  <a:alpha val="25000"/>
                </a:schemeClr>
              </a:gs>
              <a:gs pos="45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8369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7C6E31-1A0B-2F49-9319-40871607E4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FF40E61C-9300-8B46-B0F5-56EF72E40E6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5F1119BB-A153-E04D-AED0-0347517BFE6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5B5FDB-839C-A941-B264-01387F31F00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_Section Header – VMware Explo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59378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93781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Subheadline</a:t>
            </a:r>
            <a:r>
              <a:rPr lang="en-US"/>
              <a:t> if needed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4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lang="en-US" sz="1200" dirty="0"/>
            </a:lvl6pPr>
            <a:lvl7pPr>
              <a:defRPr lang="en-US" sz="1200" dirty="0"/>
            </a:lvl7pPr>
            <a:lvl8pPr>
              <a:defRPr lang="en-US" sz="1200" dirty="0"/>
            </a:lvl8pPr>
            <a:lvl9pPr>
              <a:defRPr lang="en-US" sz="1200" dirty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45720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lang="en-US" sz="1200" dirty="0"/>
            </a:lvl6pPr>
            <a:lvl7pPr>
              <a:defRPr lang="en-US" sz="1200" dirty="0"/>
            </a:lvl7pPr>
            <a:lvl8pPr>
              <a:defRPr lang="en-US" sz="1200" dirty="0"/>
            </a:lvl8pPr>
            <a:lvl9pPr>
              <a:defRPr lang="en-US" sz="1200" dirty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306FFEC8-099C-484D-841A-7FCB225B189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27F760-24DE-9A42-B7E9-356D8DC2BDA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E4143250-D1B5-E54B-9FA1-AB95D634DBC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0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6295232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4FD1F5D3-21E9-5341-B48A-48F1E4CF33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E550D89-51A7-894E-88FB-394F3178F2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2866" y="1600202"/>
            <a:ext cx="5044347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1B5F83-A93D-544C-8DB4-B164DBF2F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0170DFD5-97D2-3349-AE52-EB22861A68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9808" y="2621020"/>
            <a:ext cx="5071595" cy="35440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61E082F-F30B-BC46-BB99-CA9B65C081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6832" y="1600202"/>
            <a:ext cx="5372100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7D4F8B-2025-D14C-A41E-9C0B401DE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3EE56D9F-2DF2-4F43-A13A-4844DFE465A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6249" y="2621280"/>
            <a:ext cx="5372682" cy="357512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3E816477-50B7-9248-BE5F-B9062610CEE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956C27-3D46-7745-A4A9-42842784C1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82754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64666E-28C9-844E-91D8-ECA2F1E57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88F3A7B-ECB7-0E49-B754-464BE3E448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46329"/>
            <a:ext cx="3593592" cy="361936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8975597-2DC5-4748-87A2-37C22D522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99646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DE0F89-6066-984A-B5C6-BC57894C3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gradFill>
            <a:gsLst>
              <a:gs pos="99000">
                <a:schemeClr val="accent1"/>
              </a:gs>
              <a:gs pos="23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44EE5778-B7AD-374C-B107-63971E5708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46329"/>
            <a:ext cx="3593592" cy="3627562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48BF931-C509-8F46-8576-3656F9F4BA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600200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B963A1-3810-7A40-8918-6D6D68B4A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C6F38D2-AD30-AE4E-B0AD-4BAFB463F8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62777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788490C-B63E-8E46-A9C1-9CF865F7FA5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4AC6E-1611-244C-BA28-696924BAB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 smtClean="0">
                <a:solidFill>
                  <a:schemeClr val="accent2"/>
                </a:solidFill>
              </a:defRPr>
            </a:lvl2pPr>
            <a:lvl3pPr>
              <a:defRPr lang="en-US" sz="1400" dirty="0" smtClean="0">
                <a:solidFill>
                  <a:schemeClr val="accent2"/>
                </a:solidFill>
              </a:defRPr>
            </a:lvl3pPr>
            <a:lvl4pPr>
              <a:defRPr lang="en-US" sz="1200" dirty="0" smtClean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vert="horz" lIns="0" tIns="45720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  <a:lvl7pPr>
              <a:defRPr lang="en-US" dirty="0" smtClean="0"/>
            </a:lvl7pPr>
            <a:lvl8pPr>
              <a:defRPr lang="en-US" dirty="0"/>
            </a:lvl8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270000" lvl="5" indent="-117475"/>
            <a:r>
              <a:rPr lang="en-US" dirty="0"/>
              <a:t>Sixth level</a:t>
            </a:r>
          </a:p>
          <a:p>
            <a:pPr marL="1438275" lvl="6" indent="-117475"/>
            <a:r>
              <a:rPr lang="en-US" dirty="0"/>
              <a:t>Seventh level</a:t>
            </a:r>
          </a:p>
          <a:p>
            <a:pPr marL="1554163" lvl="7" indent="-115888">
              <a:lnSpc>
                <a:spcPct val="90000"/>
              </a:lnSpc>
            </a:pPr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1A93E906-C928-C345-B032-1F5C677FAED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C22B1-5B53-F148-8D4A-31CCDD16E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85149" y="1589924"/>
            <a:ext cx="2903676" cy="609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A3FFB13-8625-D245-BD64-AAC7CCCB5B6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73A8AFF7-683B-9045-8B6E-5867DABAE588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2C737-3A4D-924A-88B5-FA4D5C8A0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82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0D34A4A0-0C07-994F-9539-A07F4B06F1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Outcome,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DAEEA46F-682F-5A4F-8E4D-B4CA754E0724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2520CB7B-27A1-0749-95BA-681D8A0535D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click to edit"/>
          <p:cNvSpPr>
            <a:spLocks noGrp="1"/>
          </p:cNvSpPr>
          <p:nvPr>
            <p:ph type="title" hasCustomPrompt="1"/>
          </p:nvPr>
        </p:nvSpPr>
        <p:spPr>
          <a:xfrm>
            <a:off x="6592949" y="1582578"/>
            <a:ext cx="5102866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click to edit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Click to edit Speaker Name 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29" name="Click to edit role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8" name="Click to edit role">
            <a:extLst>
              <a:ext uri="{FF2B5EF4-FFF2-40B4-BE49-F238E27FC236}">
                <a16:creationId xmlns:a16="http://schemas.microsoft.com/office/drawing/2014/main" id="{006FF8D0-7AF6-C549-9BFB-E838D6CDC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5" name="parallelogram graphics">
            <a:extLst>
              <a:ext uri="{FF2B5EF4-FFF2-40B4-BE49-F238E27FC236}">
                <a16:creationId xmlns:a16="http://schemas.microsoft.com/office/drawing/2014/main" id="{9FD6412E-4CA0-D249-939D-85D976E5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D131BC43-C06C-5040-8CFE-30972EE1D9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58A0686-35C3-5C4B-A7C6-165B8F365E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294770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05E46EAA-9D16-0D47-AF18-92C449033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809" y="412751"/>
            <a:ext cx="11001004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CEFD99AC-6466-F04E-8E45-7EEEEA01B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F46384-B6E3-0D43-924E-874DEC234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40CB7868-5ADF-4E42-9BA5-758DD5ADEB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50" name="Content Placeholder 17">
            <a:extLst>
              <a:ext uri="{FF2B5EF4-FFF2-40B4-BE49-F238E27FC236}">
                <a16:creationId xmlns:a16="http://schemas.microsoft.com/office/drawing/2014/main" id="{767C0863-B9D1-344E-A978-CD49E9400F6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526770-8F35-FB4A-8638-521D0DA87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5A3D06D5-FD3F-BA4E-8627-B3D253D001E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47" name="Content Placeholder 17">
            <a:extLst>
              <a:ext uri="{FF2B5EF4-FFF2-40B4-BE49-F238E27FC236}">
                <a16:creationId xmlns:a16="http://schemas.microsoft.com/office/drawing/2014/main" id="{A2B343CF-FF49-7E4F-A7C9-0593553254F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C08A52-2522-8C40-B8B1-C98FEBB88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68B03587-93C7-A44F-A27D-84877C6A91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48" name="Content Placeholder 17">
            <a:extLst>
              <a:ext uri="{FF2B5EF4-FFF2-40B4-BE49-F238E27FC236}">
                <a16:creationId xmlns:a16="http://schemas.microsoft.com/office/drawing/2014/main" id="{65BA7F3E-AD8D-A54C-B026-DAA8FC9C054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7CCC6-06B1-7342-99B0-BC7C8FBE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33">
            <a:extLst>
              <a:ext uri="{FF2B5EF4-FFF2-40B4-BE49-F238E27FC236}">
                <a16:creationId xmlns:a16="http://schemas.microsoft.com/office/drawing/2014/main" id="{12DEAF9A-D0A2-3A4B-B37B-FD530909C5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 anchor="b" anchorCtr="0"/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46" name="Content Placeholder 17">
            <a:extLst>
              <a:ext uri="{FF2B5EF4-FFF2-40B4-BE49-F238E27FC236}">
                <a16:creationId xmlns:a16="http://schemas.microsoft.com/office/drawing/2014/main" id="{3265790D-1104-8D4D-A8C6-F7A7E77F664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C87E7C-5ED2-214E-8A38-ED05177A6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EF15C3B0-3307-FF46-8C6D-16907986554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F0EFE66F-363C-804E-BABD-F54C3E33FD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0166C751-50F5-8B4F-9A97-B83901E78B0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0D57825D-E522-644D-8F4A-0B77A7036E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715C6E1C-FC70-6A4E-8F12-8EFEDFF99F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EBAAD5C6-0007-A84B-A2C2-FCC2F00B42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A8B7A6ED-D85B-2E4C-BCD6-D130232A3F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C507BC1F-4225-8C48-9110-5D75D900FF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31A51E8-5046-A444-8DFA-A0B8E647C4F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1E8E56D-8554-4E46-BBBC-E98827D1EE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59903D24-0D11-174E-9765-B2914D00A8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2EDE5296-3D34-0C47-A404-38FF5A22C6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7B1EDB8-ADF5-9C41-B4C4-26AA9C0B9D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5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page number">
            <a:extLst>
              <a:ext uri="{FF2B5EF4-FFF2-40B4-BE49-F238E27FC236}">
                <a16:creationId xmlns:a16="http://schemas.microsoft.com/office/drawing/2014/main" id="{CB20449E-0760-3743-8E7C-7D6BA7165F7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 Placeholders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3C9F48F-8CFB-DD45-AE7E-6A5DE26F95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4DBEFEC-821B-4F4E-8D5E-E6843BF1A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indigo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545A424-E307-E14F-A89B-1A531D114F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6122FC91-666D-7A42-9D21-9800CF4E370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6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 Placeholders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2EA9D9-DD59-0A4A-94D5-AC136E79CD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3703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F1E977-D1E8-7040-8576-578BD8CB84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0597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B608689-50E6-784F-8AFD-D13D124BAA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120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0217BC-3881-DF41-A8F3-900AF04F1B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8248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1D45AB97-9B77-2244-B7BA-E18EA4CD43E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 Placeholders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3C6552-FD35-F64A-AB25-15819DA5EE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549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390E06-1436-004E-875E-AAE40E05D7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0473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54AA791-D396-204E-9DF4-50E16614DD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12658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673B6CF-B10C-8742-A91F-672EAD5163E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7080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9433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F3DA55F-C9CF-8945-A9DE-F606579B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6D94DD40-25D8-6A48-98B5-B2B0FB64FD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1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Numbe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</a:t>
            </a:r>
            <a:r>
              <a:rPr lang="en-US" dirty="0" err="1"/>
              <a:t>drk</a:t>
            </a:r>
            <a:r>
              <a:rPr lang="en-US" dirty="0"/>
              <a:t>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age number">
            <a:extLst>
              <a:ext uri="{FF2B5EF4-FFF2-40B4-BE49-F238E27FC236}">
                <a16:creationId xmlns:a16="http://schemas.microsoft.com/office/drawing/2014/main" id="{778B9E91-325F-BB46-BB33-20219DF70C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F6B89BA-DE17-014A-9ED8-790359ADE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0E1473-AF0F-7C48-8FAF-3848C1B61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09A2D8-18F0-8A47-BD8C-DD1AF0B61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4E1A06A-E5D9-064B-85F4-74B463C7B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6"/>
                </a:solidFill>
              </a:rPr>
              <a:t>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824627-50AB-F94E-9519-EADC5841F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2460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464" y="1546789"/>
            <a:ext cx="574570" cy="439174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5750" y="3304775"/>
            <a:ext cx="560283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plum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indigo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69983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dark green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69983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038" y="5065521"/>
            <a:ext cx="545995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D09494D0-773E-A04D-BC5F-65AA87B8246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0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B11225E9-9FDD-8A48-8D5B-06243364D9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1AD14F46-0137-1243-A51E-CCFAC48A841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E2D407E0-D9E1-4F43-AF7D-98BE60A67CF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5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808C7B67-FD35-5D49-90F9-2971A7B537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8F105BA1-2DCB-7E4F-97A4-643208B3470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55062593-5C0A-1043-8749-AF6C4D1E873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41C3EE44-95ED-8C43-A9B5-3DDCFC9E5A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85EE0DF6-6613-7C4A-96F2-955955727FB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B2639BF8-7BCE-C141-B252-99591A6B3F5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AC2B6A-21C3-E64A-A023-43E3DDFF1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65A5776C-9EB9-F84B-B0C4-411FA1106F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1C67AF7-9EB7-0341-9DC2-03D64510A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C1C07BA8-4518-6843-9F15-ED43E7CA98F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55FF2E89-7A98-C14C-B802-9BBF588108E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3" name="Click to edit Speaker Name ">
            <a:extLst>
              <a:ext uri="{FF2B5EF4-FFF2-40B4-BE49-F238E27FC236}">
                <a16:creationId xmlns:a16="http://schemas.microsoft.com/office/drawing/2014/main" id="{BE8CF301-A89D-F446-8E25-48C52B357C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4" name="Click to edit role">
            <a:extLst>
              <a:ext uri="{FF2B5EF4-FFF2-40B4-BE49-F238E27FC236}">
                <a16:creationId xmlns:a16="http://schemas.microsoft.com/office/drawing/2014/main" id="{A6793BDF-BE4B-0441-BDFD-DE9B2F59D3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DF9375A3-70DB-2E43-AFE1-9357176168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s">
            <a:extLst>
              <a:ext uri="{FF2B5EF4-FFF2-40B4-BE49-F238E27FC236}">
                <a16:creationId xmlns:a16="http://schemas.microsoft.com/office/drawing/2014/main" id="{1959EE4C-B533-6844-BFC2-39F3BC58A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035326E7-5957-7044-817A-3F5C6E6F5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6B466EAD-9C9C-9545-95DA-EC3C4E24265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5349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7A5295-1C34-F54C-8F83-D1F82B2A4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A04BF1-028D-4BDA-A4B7-2EF92A07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862">
            <a:extLst>
              <a:ext uri="{FF2B5EF4-FFF2-40B4-BE49-F238E27FC236}">
                <a16:creationId xmlns:a16="http://schemas.microsoft.com/office/drawing/2014/main" id="{BB1BA4EC-6D18-954E-81DD-4678CFBE6F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0D20A8-C786-6748-8A0E-D0CA13B8DF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1E350AC-1475-D749-AF9C-E3A92DA17D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12DD3E6-E621-1B4F-9197-621CC0C34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088029-FE4A-1B4C-A072-67918A54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A14F3E-8802-40CC-94BC-F7A8969E9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113BEA88-710C-A54D-A13C-5E36B6B878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C367E7D-27EB-DB42-901F-5E8EDE8B1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4C8BAF66-C969-D84D-8FC8-7692D54BF5A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A15EC20-3B57-4E4E-872C-A34852CBEF1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55681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ocean color with a sample icon in the center.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45469056-638C-FF40-8AA5-0675077535B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254471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indigo with a sample icon in the center.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D60E6AE3-A325-8F44-9E02-4550AD0A1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29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2A1148C9-BE55-F64C-8A6E-A5239BDB408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0F507127-789E-994A-9A44-353C37E789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15" y="2514600"/>
            <a:ext cx="4647032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edit text and add a plum color icon to compliment or correspond to your statement.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BB5EC970-0FCA-954A-B470-64D32C5DD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4144FBF0-61D7-2140-A159-ECF2E9CDDA2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1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1AAC44A2-B8BC-4B45-BE44-C4C65AFCB66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F4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2561DF-30FD-6C49-A8A6-D040520C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F1D41E-848B-4178-A0D2-2A18C6921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Text Placeholder 14" descr="Doughnut chart label 3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Doughnut Chart slide, click to add text here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 descr="Doughnut chart label 1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12" descr="Doughnut chart label 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 descr="Doughnut chart label 4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2" descr="Doughnut chart label 5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Text Placeholder 12" descr="Doughnut chart label 6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5FED840F-E343-734C-96BA-0EFF5AE5DAD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BE17F87B-8433-6C45-84D8-13DF5C0ADD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5EF2240-266A-4843-B008-4BC7F29D2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0856DC-2061-2B48-BE11-4479A868B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98277E7-A565-C042-AA42-42D59F2BB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bg1"/>
                </a:gs>
                <a:gs pos="16000">
                  <a:schemeClr val="accent4"/>
                </a:gs>
                <a:gs pos="76000">
                  <a:schemeClr val="bg1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F07DE2-A4BE-3B43-A385-D616B948566C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83A34EF-ECB2-4146-A506-C274E70D96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2B712F1C-B8CD-7646-A97B-4158C30FC0C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7B38C5-18A7-2D47-B7BC-7C6354836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7662624-1916-1147-8673-61A88FA00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D09CC14-B3A3-6744-9006-13C8D725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EB9DBD-7EC8-8749-8D2B-52C66972D46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61EA87E-2139-1044-BE1B-4AB0B0842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72DE30-0E15-7848-A56B-12C2A04ED13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4" name="Click to edit Speaker Name ">
            <a:extLst>
              <a:ext uri="{FF2B5EF4-FFF2-40B4-BE49-F238E27FC236}">
                <a16:creationId xmlns:a16="http://schemas.microsoft.com/office/drawing/2014/main" id="{179DB1F6-DFFE-5E43-994F-B7DBFB112C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5" name="Click to edit role">
            <a:extLst>
              <a:ext uri="{FF2B5EF4-FFF2-40B4-BE49-F238E27FC236}">
                <a16:creationId xmlns:a16="http://schemas.microsoft.com/office/drawing/2014/main" id="{6C710D35-A62F-6545-8876-C6793E801C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B7F8A130-4773-4943-B490-D62738C50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0A9844F3-FFD1-7B47-8E20-3B1B8C9D3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204DE4A6-6232-5642-BD28-F03961ABC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67A12218-5F19-AB45-AFB4-EED5DBCA22C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0638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675FC6-0703-3C42-8CBD-782318274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D62845-97D5-614C-B24D-84368E89A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8567B03-BB58-B046-8C08-41A6910CB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D12A38-34FF-DD48-95F6-31F5ED4772C8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A341B9A-C8D2-EA4F-9D8A-9922D0AD01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EA2C7395-580D-D445-BAF2-54BDC05A9BA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0DFE264-D676-EA48-BBA7-F4F0331FA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155" y="2219739"/>
            <a:ext cx="3088310" cy="557972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B7D6E-2488-A644-A910-415B172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0912" y="2242892"/>
            <a:ext cx="4743106" cy="538407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ey boxes">
            <a:extLst>
              <a:ext uri="{FF2B5EF4-FFF2-40B4-BE49-F238E27FC236}">
                <a16:creationId xmlns:a16="http://schemas.microsoft.com/office/drawing/2014/main" id="{E2F285D2-B641-461F-87F0-20A9C65B2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609441" y="1600202"/>
            <a:ext cx="10055941" cy="4580469"/>
            <a:chOff x="609441" y="1600198"/>
            <a:chExt cx="10055941" cy="4580469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15EE1AC-AAA1-4CAF-886B-474B1A0C9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199"/>
              <a:ext cx="914203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37B7F2-249C-4DB7-A4FF-AD7E08892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198"/>
              <a:ext cx="915282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B02FE08-2379-4E6C-AE27-D7D2ECAB18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C17E9A-3B70-4668-8EAE-9C7D73BAC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02751E5-34AD-4357-BC67-2269F668F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198"/>
              <a:ext cx="916431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52A85DA-B39F-40AB-B423-9F7CCB3D0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198"/>
              <a:ext cx="915354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ACC7A9-0E02-EC44-8212-DCAA96647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B6B4CFD-041A-4081-89A4-C2B194E64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63B978F-4215-434A-A0BE-E77776CE3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9EEB78C-3DA9-4AD7-BFB1-207EDE403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062D7CE-4A4A-4C41-833F-B30B3E74A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C628EF-969E-4429-A992-9AD0AFECF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C7BD383-0D5C-4E3A-99F7-4DC5A51DF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AA2EE63-4F24-4A26-9268-D15D92D5B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64BB08D-864A-44D4-88F6-679DBAE5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FA3F8A1-60DA-47E1-92DD-967475B2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DECF40D-CC60-45F8-B236-F9FAC1F3E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23BAEC6-A3C2-4892-9093-BD8EA8A7E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4E16FB9-EDCA-4CA6-9212-0AEBFCE17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3AE637F-804F-4244-9AA9-FF4A629A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EFB8414-3949-428A-B700-7C38A4442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A61D1AB-B7D2-4169-B38F-56371D50E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0C4593-A442-4B6C-8E9D-80BFEB174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5B5E413-FAFF-430F-B105-4D122D50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845328-662D-4D12-A209-6A0B1E78D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AC19B5D-D919-4A48-953C-03994329E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C81C8DC-CB2F-445A-8F7B-5A864393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CD9F68-6C35-4B43-B8E1-1ABF75D8D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BBCE95B-721C-44A5-8B94-8F0E42FF5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B934F61-1ED7-4209-A1E3-04C68085B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F636E46-095E-439D-B78B-EBC72DB23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1497272-E949-488B-B9F6-FD10BA652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34689D4-9BAE-40BF-B953-E1A0CA4F5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74A3364-6F4C-4749-A110-B33680133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0EC6B6-039D-4549-B1B1-8FF8A3FC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5F4FAC-9412-45E9-99EC-FDC351D60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0C0A33-67B3-48C9-9B83-C39DFDEF5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87FF284-D960-4A05-8053-9886608C6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A61019-342C-4EDD-97C6-EDA597746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4785CB-17D0-49DD-8DC9-3C93626DC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25DB222-E3A0-48A3-BBD5-FD2616577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33E4E5-A945-4652-B574-37C658034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52A597B-2B35-4BD4-B07E-D8CEF25A5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351C336-9D65-42C9-A33F-6971E632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CAD9518-36D4-43F7-839D-D8FE389DF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5575B3F-2A8B-4175-B6A5-D60652B87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CC90FC-8476-4A2A-8DF1-ECAB053A2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B03C8E-4661-465A-B25F-147D49752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8C8E030-5491-4C40-9E10-B197BD5CD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0EBA261-0409-41DC-98E2-4BF817333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-Content Balanced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US" dirty="0"/>
            </a:lvl6pPr>
            <a:lvl7pPr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25400">
            <a:solidFill>
              <a:schemeClr val="tx1"/>
            </a:solidFill>
            <a:prstDash val="sysDot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1">
                <a:solidFill>
                  <a:schemeClr val="accent5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1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1" i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1" i="0">
                <a:solidFill>
                  <a:schemeClr val="accent6"/>
                </a:solidFill>
                <a:latin typeface="+mn-lt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9061FB38-B1F1-AA4D-B978-CB2F5E5AA6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4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ick to edit text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30" name="page number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B009F-8C77-4345-BB40-5C6D1F329C80}"/>
              </a:ext>
            </a:extLst>
          </p:cNvPr>
          <p:cNvSpPr txBox="1"/>
          <p:nvPr userDrawn="1"/>
        </p:nvSpPr>
        <p:spPr>
          <a:xfrm>
            <a:off x="610289" y="1257625"/>
            <a:ext cx="1939871" cy="44319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4179C3A7-5E74-9045-81C2-636194DE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00A8319-C8D0-2045-925F-144C98981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2650901-D7DC-FD4A-9F11-4A96B4E7128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55971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19D37C71-0080-7E44-8BBF-B45818A35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909A2A30-C1F1-4C49-94D5-E4E16E0E0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347E559-D276-EB42-99BE-792521944F2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424C6A4-7F55-9842-969F-317F913DCB9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6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4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ick to edit title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default content style</a:t>
            </a:r>
          </a:p>
        </p:txBody>
      </p:sp>
      <p:sp>
        <p:nvSpPr>
          <p:cNvPr id="3" name="Click to edit content box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pic>
        <p:nvPicPr>
          <p:cNvPr id="6" name="Gradient-colored box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D3598D0-20F3-D64A-A86A-110C1B1A8EC4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ED759A84-28CF-E54A-9FD6-F079AA84A6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9" r:id="rId2"/>
    <p:sldLayoutId id="2147484088" r:id="rId3"/>
    <p:sldLayoutId id="2147484079" r:id="rId4"/>
    <p:sldLayoutId id="2147484080" r:id="rId5"/>
    <p:sldLayoutId id="2147484081" r:id="rId6"/>
    <p:sldLayoutId id="2147483941" r:id="rId7"/>
    <p:sldLayoutId id="2147484082" r:id="rId8"/>
    <p:sldLayoutId id="2147484083" r:id="rId9"/>
    <p:sldLayoutId id="2147484084" r:id="rId10"/>
    <p:sldLayoutId id="2147483945" r:id="rId11"/>
    <p:sldLayoutId id="2147483996" r:id="rId12"/>
    <p:sldLayoutId id="2147483997" r:id="rId13"/>
    <p:sldLayoutId id="2147484002" r:id="rId14"/>
    <p:sldLayoutId id="2147484003" r:id="rId15"/>
    <p:sldLayoutId id="2147484074" r:id="rId16"/>
    <p:sldLayoutId id="2147484075" r:id="rId17"/>
    <p:sldLayoutId id="2147484076" r:id="rId18"/>
    <p:sldLayoutId id="2147484077" r:id="rId19"/>
    <p:sldLayoutId id="2147484078" r:id="rId20"/>
    <p:sldLayoutId id="2147483949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3995" r:id="rId28"/>
    <p:sldLayoutId id="2147483956" r:id="rId29"/>
    <p:sldLayoutId id="2147483957" r:id="rId30"/>
    <p:sldLayoutId id="2147483958" r:id="rId31"/>
    <p:sldLayoutId id="2147483959" r:id="rId32"/>
    <p:sldLayoutId id="2147484085" r:id="rId33"/>
    <p:sldLayoutId id="2147483960" r:id="rId34"/>
    <p:sldLayoutId id="2147483963" r:id="rId35"/>
    <p:sldLayoutId id="2147483961" r:id="rId36"/>
    <p:sldLayoutId id="2147483962" r:id="rId37"/>
    <p:sldLayoutId id="2147483964" r:id="rId38"/>
    <p:sldLayoutId id="2147483965" r:id="rId39"/>
    <p:sldLayoutId id="2147483966" r:id="rId40"/>
    <p:sldLayoutId id="2147484010" r:id="rId41"/>
    <p:sldLayoutId id="2147484011" r:id="rId42"/>
    <p:sldLayoutId id="2147484012" r:id="rId43"/>
    <p:sldLayoutId id="2147484013" r:id="rId44"/>
    <p:sldLayoutId id="2147484014" r:id="rId45"/>
    <p:sldLayoutId id="2147484015" r:id="rId46"/>
    <p:sldLayoutId id="2147484016" r:id="rId47"/>
    <p:sldLayoutId id="2147484017" r:id="rId48"/>
    <p:sldLayoutId id="2147483971" r:id="rId49"/>
    <p:sldLayoutId id="2147483972" r:id="rId50"/>
    <p:sldLayoutId id="2147483973" r:id="rId51"/>
    <p:sldLayoutId id="2147484018" r:id="rId52"/>
    <p:sldLayoutId id="2147484019" r:id="rId53"/>
    <p:sldLayoutId id="2147484020" r:id="rId54"/>
    <p:sldLayoutId id="2147483977" r:id="rId55"/>
    <p:sldLayoutId id="2147483978" r:id="rId56"/>
    <p:sldLayoutId id="2147483979" r:id="rId57"/>
    <p:sldLayoutId id="2147483980" r:id="rId58"/>
    <p:sldLayoutId id="2147483981" r:id="rId59"/>
    <p:sldLayoutId id="2147483982" r:id="rId60"/>
    <p:sldLayoutId id="2147483983" r:id="rId61"/>
    <p:sldLayoutId id="2147483984" r:id="rId62"/>
    <p:sldLayoutId id="2147483985" r:id="rId63"/>
    <p:sldLayoutId id="2147484090" r:id="rId6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58888" indent="-111125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37953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098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ltechnologies.com/asset/en-us/products/converged-infrastructure/briefs-summaries/5-key-reasons-customers-choose-vxrail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 title="Subtitle">
            <a:extLst>
              <a:ext uri="{FF2B5EF4-FFF2-40B4-BE49-F238E27FC236}">
                <a16:creationId xmlns:a16="http://schemas.microsoft.com/office/drawing/2014/main" id="{E9F5EA07-8DDC-4D4D-9AB3-BDA3AABD529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VxRail</a:t>
            </a:r>
            <a:r>
              <a:rPr lang="en-US" dirty="0"/>
              <a:t> Story</a:t>
            </a:r>
          </a:p>
        </p:txBody>
      </p:sp>
      <p:sp>
        <p:nvSpPr>
          <p:cNvPr id="5" name="Title 4" title="Title">
            <a:extLst>
              <a:ext uri="{FF2B5EF4-FFF2-40B4-BE49-F238E27FC236}">
                <a16:creationId xmlns:a16="http://schemas.microsoft.com/office/drawing/2014/main" id="{A63C1E39-47A3-4DE2-94D6-ACF90DA5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Legacy to Modern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CE58D-B976-01D5-CD74-C603A450F6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QT-HOL-3242LV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38A8783-1F5E-3006-8933-A88444ECA2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168974"/>
            <a:ext cx="6062978" cy="355601"/>
          </a:xfrm>
        </p:spPr>
        <p:txBody>
          <a:bodyPr/>
          <a:lstStyle/>
          <a:p>
            <a:r>
              <a:rPr lang="en-US" sz="1600" dirty="0"/>
              <a:t>Infrastructure Engineer – CUBRC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289CAEE-105A-16BE-ED33-F82D45742E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4767654"/>
            <a:ext cx="6062978" cy="35560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Richard Kenyan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C0F1B25-3ED7-FA25-FF2B-3569E3496CAF}"/>
              </a:ext>
            </a:extLst>
          </p:cNvPr>
          <p:cNvSpPr txBox="1">
            <a:spLocks/>
          </p:cNvSpPr>
          <p:nvPr/>
        </p:nvSpPr>
        <p:spPr>
          <a:xfrm>
            <a:off x="474555" y="5918044"/>
            <a:ext cx="3657600" cy="26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#vmwareexplore # QTHOL3242LV</a:t>
            </a:r>
          </a:p>
        </p:txBody>
      </p:sp>
    </p:spTree>
    <p:extLst>
      <p:ext uri="{BB962C8B-B14F-4D97-AF65-F5344CB8AC3E}">
        <p14:creationId xmlns:p14="http://schemas.microsoft.com/office/powerpoint/2010/main" val="354061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05A65-E414-734E-9301-140DF34D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Customer Success – CUBRC</a:t>
            </a:r>
          </a:p>
        </p:txBody>
      </p:sp>
      <p:sp>
        <p:nvSpPr>
          <p:cNvPr id="45" name="Subtitle 44">
            <a:extLst>
              <a:ext uri="{FF2B5EF4-FFF2-40B4-BE49-F238E27FC236}">
                <a16:creationId xmlns:a16="http://schemas.microsoft.com/office/drawing/2014/main" id="{9B416066-6B83-254B-BA41-36F811D6D0D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Budget, Flexibility, Scalability, FIPS/Encryption, Physical Space</a:t>
            </a:r>
          </a:p>
          <a:p>
            <a:endParaRPr lang="en-US" dirty="0"/>
          </a:p>
        </p:txBody>
      </p:sp>
      <p:sp>
        <p:nvSpPr>
          <p:cNvPr id="4" name="ABOUT">
            <a:extLst>
              <a:ext uri="{FF2B5EF4-FFF2-40B4-BE49-F238E27FC236}">
                <a16:creationId xmlns:a16="http://schemas.microsoft.com/office/drawing/2014/main" id="{8270A986-29D6-224B-AEB3-E80C458D36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3093" y="1564006"/>
            <a:ext cx="2006600" cy="227454"/>
          </a:xfrm>
        </p:spPr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79A234-81F8-1E46-B132-29BB549536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645" y="1901093"/>
            <a:ext cx="3201848" cy="1214595"/>
          </a:xfrm>
        </p:spPr>
        <p:txBody>
          <a:bodyPr/>
          <a:lstStyle/>
          <a:p>
            <a:r>
              <a:rPr lang="en-US" dirty="0"/>
              <a:t>CUBRC is a leading Research, Development, Testing, and Systems Integration company specializing in these areas: Data Science &amp; Information Fusion, Chemical, Biological, &amp; Medical Sciences, and Aeronautics.</a:t>
            </a:r>
          </a:p>
        </p:txBody>
      </p:sp>
      <p:sp>
        <p:nvSpPr>
          <p:cNvPr id="6" name="SOLUTION">
            <a:extLst>
              <a:ext uri="{FF2B5EF4-FFF2-40B4-BE49-F238E27FC236}">
                <a16:creationId xmlns:a16="http://schemas.microsoft.com/office/drawing/2014/main" id="{D7A00AC1-61D9-3C43-A4C0-E475BEA88E7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18012" y="1564006"/>
            <a:ext cx="2006600" cy="227454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E5AEAA-BAF1-8D42-B52D-B48A71C68A4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414210" y="1901094"/>
            <a:ext cx="3201848" cy="1225566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VxRail</a:t>
            </a:r>
            <a:r>
              <a:rPr lang="en-US" dirty="0"/>
              <a:t> E660F nodes – x4 and x3</a:t>
            </a:r>
            <a:br>
              <a:rPr lang="en-US" dirty="0"/>
            </a:br>
            <a:r>
              <a:rPr lang="en-US" dirty="0"/>
              <a:t>Dell S5248F-ON – x2 and x2</a:t>
            </a:r>
            <a:br>
              <a:rPr lang="en-US" dirty="0"/>
            </a:br>
            <a:r>
              <a:rPr lang="en-US" dirty="0"/>
              <a:t>25Gbps networking</a:t>
            </a:r>
            <a:br>
              <a:rPr lang="en-US" dirty="0"/>
            </a:br>
            <a:r>
              <a:rPr lang="en-US" dirty="0"/>
              <a:t>100TB </a:t>
            </a:r>
            <a:r>
              <a:rPr lang="en-US" dirty="0" err="1"/>
              <a:t>vSAN</a:t>
            </a:r>
            <a:r>
              <a:rPr lang="en-US" dirty="0"/>
              <a:t> Storage (ALL FLASH!)</a:t>
            </a:r>
            <a:br>
              <a:rPr lang="en-US" dirty="0"/>
            </a:br>
            <a:r>
              <a:rPr lang="en-US" dirty="0"/>
              <a:t>370GHz CPU</a:t>
            </a:r>
            <a:br>
              <a:rPr lang="en-US" dirty="0"/>
            </a:br>
            <a:r>
              <a:rPr lang="en-US" dirty="0"/>
              <a:t>4TB RAM</a:t>
            </a:r>
          </a:p>
        </p:txBody>
      </p:sp>
      <p:sp>
        <p:nvSpPr>
          <p:cNvPr id="8" name="CHALLENGES">
            <a:extLst>
              <a:ext uri="{FF2B5EF4-FFF2-40B4-BE49-F238E27FC236}">
                <a16:creationId xmlns:a16="http://schemas.microsoft.com/office/drawing/2014/main" id="{FD81F984-77A0-684C-8BD4-A5031323EB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093" y="3345364"/>
            <a:ext cx="2006600" cy="227454"/>
          </a:xfrm>
        </p:spPr>
        <p:txBody>
          <a:bodyPr anchor="b" anchorCtr="0"/>
          <a:lstStyle/>
          <a:p>
            <a:r>
              <a:rPr lang="en-US" dirty="0"/>
              <a:t>CHALLENGES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C68AE0-F704-8F49-9BCE-62E0EF2855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645" y="3693430"/>
            <a:ext cx="3201848" cy="1110049"/>
          </a:xfrm>
        </p:spPr>
        <p:txBody>
          <a:bodyPr/>
          <a:lstStyle/>
          <a:p>
            <a:pPr lvl="1"/>
            <a:r>
              <a:rPr lang="en-US" dirty="0"/>
              <a:t>Various storage solutions in play</a:t>
            </a:r>
          </a:p>
          <a:p>
            <a:pPr lvl="1"/>
            <a:r>
              <a:rPr lang="en-US" dirty="0"/>
              <a:t>3-Tier not ideal for lifecycle management</a:t>
            </a:r>
          </a:p>
          <a:p>
            <a:pPr lvl="1"/>
            <a:r>
              <a:rPr lang="en-US" dirty="0"/>
              <a:t>Forklift upgrades, disparate vendor hardware support contracts</a:t>
            </a:r>
          </a:p>
          <a:p>
            <a:pPr lvl="1"/>
            <a:r>
              <a:rPr lang="en-US" dirty="0"/>
              <a:t>Multiple infrastructure silos and management tools</a:t>
            </a:r>
          </a:p>
          <a:p>
            <a:pPr lvl="1"/>
            <a:r>
              <a:rPr lang="en-US" dirty="0"/>
              <a:t>Lacking NIST/CMMC FIPS 140-2</a:t>
            </a:r>
          </a:p>
        </p:txBody>
      </p:sp>
      <p:sp>
        <p:nvSpPr>
          <p:cNvPr id="10" name="IMPACT">
            <a:extLst>
              <a:ext uri="{FF2B5EF4-FFF2-40B4-BE49-F238E27FC236}">
                <a16:creationId xmlns:a16="http://schemas.microsoft.com/office/drawing/2014/main" id="{B815DD72-D822-354A-B29B-138E4A5EC8A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26811" y="3345364"/>
            <a:ext cx="2006600" cy="227454"/>
          </a:xfrm>
        </p:spPr>
        <p:txBody>
          <a:bodyPr anchor="b" anchorCtr="0"/>
          <a:lstStyle/>
          <a:p>
            <a:r>
              <a:rPr lang="en-US" dirty="0"/>
              <a:t>IMPACT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257FEB2-B14A-BB45-9C7A-F3FF6071A08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4210" y="3693430"/>
            <a:ext cx="3201848" cy="1132351"/>
          </a:xfrm>
        </p:spPr>
        <p:txBody>
          <a:bodyPr/>
          <a:lstStyle/>
          <a:p>
            <a:pPr lvl="1"/>
            <a:r>
              <a:rPr lang="en-US" dirty="0" err="1"/>
              <a:t>vSAN</a:t>
            </a:r>
            <a:r>
              <a:rPr lang="en-US" dirty="0"/>
              <a:t> replaces separate SAN/NAS</a:t>
            </a:r>
          </a:p>
          <a:p>
            <a:pPr lvl="1"/>
            <a:r>
              <a:rPr lang="en-US" dirty="0"/>
              <a:t>Ease of day-to-day use</a:t>
            </a:r>
          </a:p>
          <a:p>
            <a:pPr lvl="1"/>
            <a:r>
              <a:rPr lang="en-US" dirty="0"/>
              <a:t>Collapse infrastructure (including networking), future expansion</a:t>
            </a:r>
          </a:p>
          <a:p>
            <a:pPr lvl="1"/>
            <a:r>
              <a:rPr lang="en-US" dirty="0"/>
              <a:t>One interface</a:t>
            </a:r>
          </a:p>
          <a:p>
            <a:pPr lvl="1"/>
            <a:r>
              <a:rPr lang="en-US" dirty="0"/>
              <a:t>NIST/CMMC FIPS 140-2</a:t>
            </a:r>
          </a:p>
        </p:txBody>
      </p:sp>
      <p:sp>
        <p:nvSpPr>
          <p:cNvPr id="12" name="PRODUCTS">
            <a:extLst>
              <a:ext uri="{FF2B5EF4-FFF2-40B4-BE49-F238E27FC236}">
                <a16:creationId xmlns:a16="http://schemas.microsoft.com/office/drawing/2014/main" id="{AAB4D277-D94D-6747-A2FD-EBAB427E7C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3093" y="5026984"/>
            <a:ext cx="3200400" cy="227454"/>
          </a:xfrm>
        </p:spPr>
        <p:txBody>
          <a:bodyPr/>
          <a:lstStyle/>
          <a:p>
            <a:r>
              <a:rPr lang="en-US" dirty="0"/>
              <a:t>LEGACY PRODUCTS REPLACED</a:t>
            </a:r>
          </a:p>
        </p:txBody>
      </p:sp>
      <p:sp>
        <p:nvSpPr>
          <p:cNvPr id="13" name="1">
            <a:extLst>
              <a:ext uri="{FF2B5EF4-FFF2-40B4-BE49-F238E27FC236}">
                <a16:creationId xmlns:a16="http://schemas.microsoft.com/office/drawing/2014/main" id="{0F994BEA-6303-2A48-8E98-6566225CAD4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3093" y="5326736"/>
            <a:ext cx="3200400" cy="227454"/>
          </a:xfrm>
        </p:spPr>
        <p:txBody>
          <a:bodyPr/>
          <a:lstStyle/>
          <a:p>
            <a:r>
              <a:rPr lang="en-US" dirty="0"/>
              <a:t>EMC VNX5200</a:t>
            </a:r>
          </a:p>
        </p:txBody>
      </p:sp>
      <p:sp>
        <p:nvSpPr>
          <p:cNvPr id="14" name="2">
            <a:extLst>
              <a:ext uri="{FF2B5EF4-FFF2-40B4-BE49-F238E27FC236}">
                <a16:creationId xmlns:a16="http://schemas.microsoft.com/office/drawing/2014/main" id="{2C4122AF-8190-5F41-9884-931E7B131E8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3093" y="5576118"/>
            <a:ext cx="3200400" cy="227454"/>
          </a:xfrm>
        </p:spPr>
        <p:txBody>
          <a:bodyPr/>
          <a:lstStyle/>
          <a:p>
            <a:r>
              <a:rPr lang="en-US" dirty="0"/>
              <a:t>PowerEdge and R-Series Servers</a:t>
            </a:r>
          </a:p>
        </p:txBody>
      </p:sp>
      <p:sp>
        <p:nvSpPr>
          <p:cNvPr id="15" name="3">
            <a:extLst>
              <a:ext uri="{FF2B5EF4-FFF2-40B4-BE49-F238E27FC236}">
                <a16:creationId xmlns:a16="http://schemas.microsoft.com/office/drawing/2014/main" id="{46DE3D2F-3A5A-7449-8FD5-17610A205AD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13093" y="5807027"/>
            <a:ext cx="3200400" cy="227454"/>
          </a:xfrm>
        </p:spPr>
        <p:txBody>
          <a:bodyPr/>
          <a:lstStyle/>
          <a:p>
            <a:r>
              <a:rPr lang="en-US" dirty="0" err="1"/>
              <a:t>Netgear</a:t>
            </a:r>
            <a:r>
              <a:rPr lang="en-US" dirty="0"/>
              <a:t> Pro series networking</a:t>
            </a:r>
          </a:p>
        </p:txBody>
      </p:sp>
      <p:sp>
        <p:nvSpPr>
          <p:cNvPr id="16" name="STRATEGIC PRIORITIES">
            <a:extLst>
              <a:ext uri="{FF2B5EF4-FFF2-40B4-BE49-F238E27FC236}">
                <a16:creationId xmlns:a16="http://schemas.microsoft.com/office/drawing/2014/main" id="{7524760F-E2ED-F04D-A3BA-53194C447FE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393597" y="5039274"/>
            <a:ext cx="3200400" cy="227454"/>
          </a:xfrm>
        </p:spPr>
        <p:txBody>
          <a:bodyPr/>
          <a:lstStyle/>
          <a:p>
            <a:r>
              <a:rPr lang="en-US" dirty="0"/>
              <a:t>STRATEGIC PRIORITIES</a:t>
            </a:r>
          </a:p>
        </p:txBody>
      </p:sp>
      <p:sp>
        <p:nvSpPr>
          <p:cNvPr id="17" name="1">
            <a:extLst>
              <a:ext uri="{FF2B5EF4-FFF2-40B4-BE49-F238E27FC236}">
                <a16:creationId xmlns:a16="http://schemas.microsoft.com/office/drawing/2014/main" id="{DB2EC567-1859-EB4A-90C5-7ADB8EDE70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00790" y="5327336"/>
            <a:ext cx="3200400" cy="227454"/>
          </a:xfrm>
        </p:spPr>
        <p:txBody>
          <a:bodyPr/>
          <a:lstStyle/>
          <a:p>
            <a:pPr marL="0" marR="0" lvl="1" indent="0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  <a:tabLst/>
              <a:defRPr/>
            </a:pPr>
            <a:r>
              <a:rPr lang="en-US" sz="1000" dirty="0"/>
              <a:t>Customer / Vendor partnership</a:t>
            </a:r>
          </a:p>
        </p:txBody>
      </p:sp>
      <p:sp>
        <p:nvSpPr>
          <p:cNvPr id="18" name="2">
            <a:extLst>
              <a:ext uri="{FF2B5EF4-FFF2-40B4-BE49-F238E27FC236}">
                <a16:creationId xmlns:a16="http://schemas.microsoft.com/office/drawing/2014/main" id="{30ABBB46-BC3A-6948-AF2A-7409DD7F66B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400790" y="5576718"/>
            <a:ext cx="3200400" cy="227454"/>
          </a:xfrm>
        </p:spPr>
        <p:txBody>
          <a:bodyPr/>
          <a:lstStyle/>
          <a:p>
            <a:pPr marL="0" marR="0" lvl="1" indent="0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  <a:tabLst/>
              <a:defRPr/>
            </a:pPr>
            <a:r>
              <a:rPr lang="en-US" sz="1000" dirty="0"/>
              <a:t>Dell’s portfolio of solutions</a:t>
            </a:r>
          </a:p>
        </p:txBody>
      </p:sp>
      <p:sp>
        <p:nvSpPr>
          <p:cNvPr id="19" name="3">
            <a:extLst>
              <a:ext uri="{FF2B5EF4-FFF2-40B4-BE49-F238E27FC236}">
                <a16:creationId xmlns:a16="http://schemas.microsoft.com/office/drawing/2014/main" id="{B149A05D-C757-2A4F-95AD-35680912DD5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00790" y="5807627"/>
            <a:ext cx="3200400" cy="227454"/>
          </a:xfrm>
        </p:spPr>
        <p:txBody>
          <a:bodyPr/>
          <a:lstStyle/>
          <a:p>
            <a:pPr marL="0" lvl="1" indent="0"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  <a:defRPr/>
            </a:pPr>
            <a:r>
              <a:rPr lang="en-US" sz="1000" dirty="0"/>
              <a:t>Feature flexibility for CUBRC’s needs (Tanzu)</a:t>
            </a:r>
          </a:p>
        </p:txBody>
      </p:sp>
      <p:pic>
        <p:nvPicPr>
          <p:cNvPr id="20" name="Picture Placeholder 19" descr="Logo, company name&#10;&#10;Description automatically generated">
            <a:extLst>
              <a:ext uri="{FF2B5EF4-FFF2-40B4-BE49-F238E27FC236}">
                <a16:creationId xmlns:a16="http://schemas.microsoft.com/office/drawing/2014/main" id="{ADF5E656-1452-6396-D316-D546974B2F12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/>
          <a:srcRect t="32069" b="32069"/>
          <a:stretch>
            <a:fillRect/>
          </a:stretch>
        </p:blipFill>
        <p:spPr/>
      </p:pic>
      <p:sp>
        <p:nvSpPr>
          <p:cNvPr id="21" name="edit location">
            <a:extLst>
              <a:ext uri="{FF2B5EF4-FFF2-40B4-BE49-F238E27FC236}">
                <a16:creationId xmlns:a16="http://schemas.microsoft.com/office/drawing/2014/main" id="{B33F6D18-C55B-ED4A-AACB-4EF42D19881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509465" y="2347933"/>
            <a:ext cx="3206750" cy="241300"/>
          </a:xfrm>
        </p:spPr>
        <p:txBody>
          <a:bodyPr/>
          <a:lstStyle/>
          <a:p>
            <a:r>
              <a:rPr lang="en-US" dirty="0"/>
              <a:t>Buffalo, NY</a:t>
            </a:r>
          </a:p>
        </p:txBody>
      </p:sp>
      <p:sp>
        <p:nvSpPr>
          <p:cNvPr id="22" name="edit industry">
            <a:extLst>
              <a:ext uri="{FF2B5EF4-FFF2-40B4-BE49-F238E27FC236}">
                <a16:creationId xmlns:a16="http://schemas.microsoft.com/office/drawing/2014/main" id="{1C5932ED-DB48-4749-85C2-517F5987649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09465" y="2647290"/>
            <a:ext cx="3206750" cy="241300"/>
          </a:xfrm>
        </p:spPr>
        <p:txBody>
          <a:bodyPr/>
          <a:lstStyle/>
          <a:p>
            <a:r>
              <a:rPr lang="en-US" dirty="0"/>
              <a:t>Aerospace</a:t>
            </a:r>
          </a:p>
        </p:txBody>
      </p:sp>
      <p:pic>
        <p:nvPicPr>
          <p:cNvPr id="27" name="Picture Placeholder 47">
            <a:extLst>
              <a:ext uri="{FF2B5EF4-FFF2-40B4-BE49-F238E27FC236}">
                <a16:creationId xmlns:a16="http://schemas.microsoft.com/office/drawing/2014/main" id="{D84106B9-CA9D-A745-9D3B-00DE54C855A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529" b="28529"/>
          <a:stretch/>
        </p:blipFill>
        <p:spPr>
          <a:xfrm>
            <a:off x="8824451" y="3223197"/>
            <a:ext cx="2677703" cy="15331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40C34E-8DA8-C6F8-97E0-CCD54EEB8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865" y="4892731"/>
            <a:ext cx="2006600" cy="15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0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  <p:bldP spid="1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765EF2-DFE3-43B0-A009-268CCBDCCA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Biggest Reason?</a:t>
            </a:r>
          </a:p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04193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descr="This text chart contains text content broken in to three main horizontal rows. ">
            <a:extLst>
              <a:ext uri="{FF2B5EF4-FFF2-40B4-BE49-F238E27FC236}">
                <a16:creationId xmlns:a16="http://schemas.microsoft.com/office/drawing/2014/main" id="{418D215E-8827-F549-8616-E926AA9E6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Spent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2FDCA44-7CC0-EE4B-8840-6DC37AC57DB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Every CVE represented the following process</a:t>
            </a:r>
          </a:p>
        </p:txBody>
      </p:sp>
      <p:sp>
        <p:nvSpPr>
          <p:cNvPr id="22" name="Text Placeholder 21" descr="Row 1 label">
            <a:extLst>
              <a:ext uri="{FF2B5EF4-FFF2-40B4-BE49-F238E27FC236}">
                <a16:creationId xmlns:a16="http://schemas.microsoft.com/office/drawing/2014/main" id="{163C28B6-1A99-4942-B07D-5A20745DACB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21" name="Text Placeholder 20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F076599D-E996-A74A-BFC0-824830620B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Research, HCL, Risk Assessment, Lab Deployment, Test, Wait, Confirm, Prod Deployment</a:t>
            </a:r>
          </a:p>
        </p:txBody>
      </p:sp>
      <p:sp>
        <p:nvSpPr>
          <p:cNvPr id="23" name="Text Placeholder 22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DC8638AE-877A-9C4C-A4C4-22CA03F47B2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HCL and research for each</a:t>
            </a:r>
          </a:p>
        </p:txBody>
      </p:sp>
      <p:sp>
        <p:nvSpPr>
          <p:cNvPr id="11" name="Text Placeholder 10" descr="Row 2, box 1: text in plum">
            <a:extLst>
              <a:ext uri="{FF2B5EF4-FFF2-40B4-BE49-F238E27FC236}">
                <a16:creationId xmlns:a16="http://schemas.microsoft.com/office/drawing/2014/main" id="{EEEA0EC8-46A6-E14F-B663-4B9C3A052A9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CPU</a:t>
            </a:r>
            <a:br>
              <a:rPr lang="en-US" dirty="0"/>
            </a:br>
            <a:r>
              <a:rPr lang="en-US" dirty="0"/>
              <a:t>Intel/AMD</a:t>
            </a:r>
            <a:br>
              <a:rPr lang="en-US" dirty="0"/>
            </a:br>
            <a:r>
              <a:rPr lang="en-US" dirty="0"/>
              <a:t>Hypervisor</a:t>
            </a:r>
            <a:br>
              <a:rPr lang="en-US" dirty="0"/>
            </a:br>
            <a:r>
              <a:rPr lang="en-US" dirty="0"/>
              <a:t>vCenter</a:t>
            </a:r>
            <a:br>
              <a:rPr lang="en-US" dirty="0"/>
            </a:br>
            <a:r>
              <a:rPr lang="en-US" dirty="0"/>
              <a:t>VMware Tools</a:t>
            </a:r>
          </a:p>
        </p:txBody>
      </p:sp>
      <p:sp>
        <p:nvSpPr>
          <p:cNvPr id="12" name="Text Placeholder 11" descr="Row 2, box 2: text in ocean">
            <a:extLst>
              <a:ext uri="{FF2B5EF4-FFF2-40B4-BE49-F238E27FC236}">
                <a16:creationId xmlns:a16="http://schemas.microsoft.com/office/drawing/2014/main" id="{5C9991AA-762E-9142-8B70-84538198A1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r>
              <a:rPr lang="en-US" dirty="0"/>
              <a:t>NICs</a:t>
            </a:r>
            <a:br>
              <a:rPr lang="en-US" dirty="0"/>
            </a:br>
            <a:r>
              <a:rPr lang="en-US" dirty="0"/>
              <a:t>Firmware</a:t>
            </a:r>
            <a:br>
              <a:rPr lang="en-US" dirty="0"/>
            </a:br>
            <a:r>
              <a:rPr lang="en-US" dirty="0"/>
              <a:t>Drivers</a:t>
            </a:r>
            <a:br>
              <a:rPr lang="en-US" dirty="0"/>
            </a:br>
            <a:r>
              <a:rPr lang="en-US" dirty="0"/>
              <a:t>Physical Switches</a:t>
            </a:r>
          </a:p>
        </p:txBody>
      </p:sp>
      <p:sp>
        <p:nvSpPr>
          <p:cNvPr id="13" name="Text Placeholder 12" descr="Row 2, box 3: text in indigo">
            <a:extLst>
              <a:ext uri="{FF2B5EF4-FFF2-40B4-BE49-F238E27FC236}">
                <a16:creationId xmlns:a16="http://schemas.microsoft.com/office/drawing/2014/main" id="{0F4897C9-F78D-F143-B931-42DF86A827B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Storage</a:t>
            </a:r>
            <a:br>
              <a:rPr lang="en-US" dirty="0"/>
            </a:br>
            <a:r>
              <a:rPr lang="en-US" dirty="0"/>
              <a:t>SAN/NAS</a:t>
            </a:r>
            <a:br>
              <a:rPr lang="en-US" dirty="0"/>
            </a:br>
            <a:r>
              <a:rPr lang="en-US" dirty="0"/>
              <a:t>HBA</a:t>
            </a:r>
            <a:br>
              <a:rPr lang="en-US" dirty="0"/>
            </a:br>
            <a:r>
              <a:rPr lang="en-US" dirty="0"/>
              <a:t>Drivers</a:t>
            </a:r>
            <a:br>
              <a:rPr lang="en-US" dirty="0"/>
            </a:br>
            <a:r>
              <a:rPr lang="en-US" dirty="0"/>
              <a:t>Firmware</a:t>
            </a:r>
          </a:p>
        </p:txBody>
      </p:sp>
      <p:sp>
        <p:nvSpPr>
          <p:cNvPr id="14" name="Text Placeholder 13" descr="Row 2, box 4: text in green">
            <a:extLst>
              <a:ext uri="{FF2B5EF4-FFF2-40B4-BE49-F238E27FC236}">
                <a16:creationId xmlns:a16="http://schemas.microsoft.com/office/drawing/2014/main" id="{FDE65D43-9FD9-0847-98DF-6C236C7AB30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LOM</a:t>
            </a:r>
            <a:br>
              <a:rPr lang="en-US" dirty="0"/>
            </a:br>
            <a:r>
              <a:rPr lang="en-US" dirty="0"/>
              <a:t>Firmware</a:t>
            </a:r>
            <a:br>
              <a:rPr lang="en-US" dirty="0"/>
            </a:br>
            <a:endParaRPr lang="en-US" dirty="0"/>
          </a:p>
        </p:txBody>
      </p:sp>
      <p:sp>
        <p:nvSpPr>
          <p:cNvPr id="24" name="Text Placeholder 23" descr="Row 3 label: this row shows six, small content boxes in a horiztonal row">
            <a:extLst>
              <a:ext uri="{FF2B5EF4-FFF2-40B4-BE49-F238E27FC236}">
                <a16:creationId xmlns:a16="http://schemas.microsoft.com/office/drawing/2014/main" id="{6BB81D5D-006B-7146-9A24-458F52AF0A5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15" name="Text Placeholder 14" descr="Row 3, text box 1">
            <a:extLst>
              <a:ext uri="{FF2B5EF4-FFF2-40B4-BE49-F238E27FC236}">
                <a16:creationId xmlns:a16="http://schemas.microsoft.com/office/drawing/2014/main" id="{91683B09-3DC5-8F4B-B344-932E014B67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/>
              <a:t>GuestOS</a:t>
            </a:r>
            <a:r>
              <a:rPr lang="en-US" dirty="0"/>
              <a:t> updates</a:t>
            </a:r>
            <a:br>
              <a:rPr lang="en-US" dirty="0"/>
            </a:br>
            <a:r>
              <a:rPr lang="en-US" dirty="0" err="1"/>
              <a:t>GuestOS</a:t>
            </a:r>
            <a:r>
              <a:rPr lang="en-US" dirty="0"/>
              <a:t> perf. hits</a:t>
            </a:r>
          </a:p>
        </p:txBody>
      </p:sp>
      <p:sp>
        <p:nvSpPr>
          <p:cNvPr id="16" name="Text Placeholder 15" descr="Row 3, text box 2">
            <a:extLst>
              <a:ext uri="{FF2B5EF4-FFF2-40B4-BE49-F238E27FC236}">
                <a16:creationId xmlns:a16="http://schemas.microsoft.com/office/drawing/2014/main" id="{B1070DA3-59AB-3D45-9E18-B1FA94CE73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Bug fixes</a:t>
            </a:r>
            <a:br>
              <a:rPr lang="en-US" dirty="0"/>
            </a:br>
            <a:r>
              <a:rPr lang="en-US" dirty="0"/>
              <a:t>Release Notes</a:t>
            </a:r>
          </a:p>
        </p:txBody>
      </p:sp>
      <p:sp>
        <p:nvSpPr>
          <p:cNvPr id="17" name="Text Placeholder 16" descr="Row 3, text box 3">
            <a:extLst>
              <a:ext uri="{FF2B5EF4-FFF2-40B4-BE49-F238E27FC236}">
                <a16:creationId xmlns:a16="http://schemas.microsoft.com/office/drawing/2014/main" id="{758652FB-C6DF-DF47-85D3-AE51950AC1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Support</a:t>
            </a:r>
            <a:br>
              <a:rPr lang="en-US" dirty="0"/>
            </a:br>
            <a:r>
              <a:rPr lang="en-US" dirty="0"/>
              <a:t>Open internal tickets</a:t>
            </a:r>
            <a:br>
              <a:rPr lang="en-US" dirty="0"/>
            </a:br>
            <a:r>
              <a:rPr lang="en-US" dirty="0"/>
              <a:t>Open vendor tickets</a:t>
            </a:r>
          </a:p>
        </p:txBody>
      </p:sp>
      <p:sp>
        <p:nvSpPr>
          <p:cNvPr id="18" name="Text Placeholder 17" descr="Row 3, text box 4">
            <a:extLst>
              <a:ext uri="{FF2B5EF4-FFF2-40B4-BE49-F238E27FC236}">
                <a16:creationId xmlns:a16="http://schemas.microsoft.com/office/drawing/2014/main" id="{F3E81099-D217-214F-9EA0-B4B270541C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Multiple vendors</a:t>
            </a:r>
            <a:br>
              <a:rPr lang="en-US" dirty="0"/>
            </a:br>
            <a:r>
              <a:rPr lang="en-US" dirty="0"/>
              <a:t>Finger-pointing</a:t>
            </a:r>
            <a:br>
              <a:rPr lang="en-US" dirty="0"/>
            </a:br>
            <a:r>
              <a:rPr lang="en-US" dirty="0"/>
              <a:t>RCA</a:t>
            </a:r>
          </a:p>
        </p:txBody>
      </p:sp>
      <p:sp>
        <p:nvSpPr>
          <p:cNvPr id="19" name="Text Placeholder 18" descr="Row 3, text box 5">
            <a:extLst>
              <a:ext uri="{FF2B5EF4-FFF2-40B4-BE49-F238E27FC236}">
                <a16:creationId xmlns:a16="http://schemas.microsoft.com/office/drawing/2014/main" id="{793F47BE-E786-274B-97A0-17AE72610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Cross-vendor matrix</a:t>
            </a:r>
            <a:br>
              <a:rPr lang="en-US" dirty="0"/>
            </a:br>
            <a:r>
              <a:rPr lang="en-US" dirty="0"/>
              <a:t>Supported versions</a:t>
            </a:r>
          </a:p>
        </p:txBody>
      </p:sp>
      <p:sp>
        <p:nvSpPr>
          <p:cNvPr id="20" name="Text Placeholder 19" descr="Section 3, text box 6">
            <a:extLst>
              <a:ext uri="{FF2B5EF4-FFF2-40B4-BE49-F238E27FC236}">
                <a16:creationId xmlns:a16="http://schemas.microsoft.com/office/drawing/2014/main" id="{A417D7B6-7544-E64A-8B04-87557CDDB08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Supply chains</a:t>
            </a:r>
            <a:br>
              <a:rPr lang="en-US" dirty="0"/>
            </a:br>
            <a:r>
              <a:rPr lang="en-US" dirty="0"/>
              <a:t>Hardware failures</a:t>
            </a:r>
          </a:p>
        </p:txBody>
      </p:sp>
    </p:spTree>
    <p:extLst>
      <p:ext uri="{BB962C8B-B14F-4D97-AF65-F5344CB8AC3E}">
        <p14:creationId xmlns:p14="http://schemas.microsoft.com/office/powerpoint/2010/main" val="16381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 animBg="1"/>
      <p:bldP spid="11" grpId="0" build="p"/>
      <p:bldP spid="12" grpId="0" build="p"/>
      <p:bldP spid="13" grpId="0" build="p"/>
      <p:bldP spid="14" grpId="0" build="p"/>
      <p:bldP spid="15" grpId="0" uiExpand="1" build="p" animBg="1"/>
      <p:bldP spid="16" grpId="0" uiExpand="1" build="p" animBg="1"/>
      <p:bldP spid="17" grpId="0" uiExpand="1" build="p" animBg="1"/>
      <p:bldP spid="18" grpId="0" uiExpand="1" build="p" animBg="1"/>
      <p:bldP spid="19" grpId="0" uiExpand="1" build="p" animBg="1"/>
      <p:bldP spid="20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8FE9FB-D10E-4881-880C-5E84147F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Saved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0FA2AC8-8374-453C-A63D-29C2570E472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A new, simpler update process</a:t>
            </a:r>
          </a:p>
        </p:txBody>
      </p:sp>
      <p:sp>
        <p:nvSpPr>
          <p:cNvPr id="110" name="Rectangle 109" descr="Top Row: skinny rectangle box with placeholder text in the middle">
            <a:extLst>
              <a:ext uri="{FF2B5EF4-FFF2-40B4-BE49-F238E27FC236}">
                <a16:creationId xmlns:a16="http://schemas.microsoft.com/office/drawing/2014/main" id="{B07E16F5-5A02-6849-B4C1-6E08DA191A45}"/>
              </a:ext>
            </a:extLst>
          </p:cNvPr>
          <p:cNvSpPr/>
          <p:nvPr/>
        </p:nvSpPr>
        <p:spPr bwMode="ltGray">
          <a:xfrm>
            <a:off x="671142" y="1546913"/>
            <a:ext cx="10972800" cy="611381"/>
          </a:xfrm>
          <a:prstGeom prst="rect">
            <a:avLst/>
          </a:prstGeom>
          <a:solidFill>
            <a:srgbClr val="F5F9FC"/>
          </a:solidFill>
          <a:ln w="12700">
            <a:solidFill>
              <a:schemeClr val="accent2"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2"/>
                </a:solidFill>
              </a:rPr>
              <a:t>One Dell </a:t>
            </a:r>
            <a:r>
              <a:rPr lang="en-US" sz="2400" dirty="0" err="1">
                <a:solidFill>
                  <a:schemeClr val="tx2"/>
                </a:solidFill>
              </a:rPr>
              <a:t>VxRail</a:t>
            </a:r>
            <a:r>
              <a:rPr lang="en-US" sz="2400" dirty="0">
                <a:solidFill>
                  <a:schemeClr val="tx2"/>
                </a:solidFill>
              </a:rPr>
              <a:t> SKU – You are buying a solution, not a stack</a:t>
            </a:r>
          </a:p>
        </p:txBody>
      </p:sp>
      <p:grpSp>
        <p:nvGrpSpPr>
          <p:cNvPr id="13" name="Group 12" descr="Connecting lines showing top row is connecting to middle row of topics">
            <a:extLst>
              <a:ext uri="{FF2B5EF4-FFF2-40B4-BE49-F238E27FC236}">
                <a16:creationId xmlns:a16="http://schemas.microsoft.com/office/drawing/2014/main" id="{E5C0458E-8523-A14E-BD3F-F28E79A55B2E}"/>
              </a:ext>
            </a:extLst>
          </p:cNvPr>
          <p:cNvGrpSpPr/>
          <p:nvPr/>
        </p:nvGrpSpPr>
        <p:grpSpPr>
          <a:xfrm>
            <a:off x="671141" y="2158294"/>
            <a:ext cx="10980551" cy="2499978"/>
            <a:chOff x="671141" y="2158294"/>
            <a:chExt cx="10980551" cy="2499978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D9391F2-7CD2-B042-9058-157F8625A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0" idx="2"/>
            </p:cNvCxnSpPr>
            <p:nvPr/>
          </p:nvCxnSpPr>
          <p:spPr bwMode="gray">
            <a:xfrm>
              <a:off x="6157542" y="2158294"/>
              <a:ext cx="0" cy="215337"/>
            </a:xfrm>
            <a:prstGeom prst="line">
              <a:avLst/>
            </a:prstGeom>
            <a:solidFill>
              <a:srgbClr val="F5F9FC"/>
            </a:solidFill>
            <a:ln w="19050"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C094EAD-39C9-B846-92FC-FE810E4B2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95138" y="2373631"/>
              <a:ext cx="10324808" cy="611381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 dirty="0">
                <a:solidFill>
                  <a:schemeClr val="accent2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0B025E3-31AF-624F-839C-A5208D544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671141" y="2531601"/>
              <a:ext cx="10980551" cy="2126671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8" name="Group 7" descr="Row 2: large arrow one with placeholder icon and label, in plum">
            <a:extLst>
              <a:ext uri="{FF2B5EF4-FFF2-40B4-BE49-F238E27FC236}">
                <a16:creationId xmlns:a16="http://schemas.microsoft.com/office/drawing/2014/main" id="{A29D9279-CD55-E74D-9B12-32A8BF124142}"/>
              </a:ext>
            </a:extLst>
          </p:cNvPr>
          <p:cNvGrpSpPr/>
          <p:nvPr/>
        </p:nvGrpSpPr>
        <p:grpSpPr>
          <a:xfrm>
            <a:off x="995136" y="2725899"/>
            <a:ext cx="3075475" cy="1746524"/>
            <a:chOff x="995136" y="2725899"/>
            <a:chExt cx="3075475" cy="1746524"/>
          </a:xfrm>
        </p:grpSpPr>
        <p:sp>
          <p:nvSpPr>
            <p:cNvPr id="109" name="Arrow: Chevron 59">
              <a:extLst>
                <a:ext uri="{FF2B5EF4-FFF2-40B4-BE49-F238E27FC236}">
                  <a16:creationId xmlns:a16="http://schemas.microsoft.com/office/drawing/2014/main" id="{C7181B63-F18D-8742-A9B7-20C994A43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95136" y="2725899"/>
              <a:ext cx="3075475" cy="1746524"/>
            </a:xfrm>
            <a:prstGeom prst="chevron">
              <a:avLst/>
            </a:prstGeom>
            <a:solidFill>
              <a:srgbClr val="F5F9FC"/>
            </a:solidFill>
            <a:ln w="127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 dirty="0">
                <a:solidFill>
                  <a:schemeClr val="accent2"/>
                </a:solidFill>
              </a:endParaRPr>
            </a:p>
          </p:txBody>
        </p:sp>
        <p:pic>
          <p:nvPicPr>
            <p:cNvPr id="123" name="Graphic 122" descr="Sample icon">
              <a:extLst>
                <a:ext uri="{FF2B5EF4-FFF2-40B4-BE49-F238E27FC236}">
                  <a16:creationId xmlns:a16="http://schemas.microsoft.com/office/drawing/2014/main" id="{376658D7-7C4B-3A49-8F77-E9E92D7E3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452" y="2965568"/>
              <a:ext cx="572108" cy="567457"/>
            </a:xfrm>
            <a:prstGeom prst="rect">
              <a:avLst/>
            </a:prstGeom>
          </p:spPr>
        </p:pic>
        <p:sp>
          <p:nvSpPr>
            <p:cNvPr id="7" name="TextBox 6" descr="label">
              <a:extLst>
                <a:ext uri="{FF2B5EF4-FFF2-40B4-BE49-F238E27FC236}">
                  <a16:creationId xmlns:a16="http://schemas.microsoft.com/office/drawing/2014/main" id="{0B7D9CDF-4FC5-5D41-9928-E0F9075A3283}"/>
                </a:ext>
              </a:extLst>
            </p:cNvPr>
            <p:cNvSpPr txBox="1"/>
            <p:nvPr/>
          </p:nvSpPr>
          <p:spPr>
            <a:xfrm>
              <a:off x="1928189" y="3667125"/>
              <a:ext cx="1499566" cy="657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Open Support Request</a:t>
              </a:r>
            </a:p>
          </p:txBody>
        </p:sp>
      </p:grpSp>
      <p:grpSp>
        <p:nvGrpSpPr>
          <p:cNvPr id="9" name="Group 8" descr="Row 2: large arrow two with placeholder icon and label, in Ocean color">
            <a:extLst>
              <a:ext uri="{FF2B5EF4-FFF2-40B4-BE49-F238E27FC236}">
                <a16:creationId xmlns:a16="http://schemas.microsoft.com/office/drawing/2014/main" id="{46BE7FD1-AB4D-E647-A0B4-549C4A1D425F}"/>
              </a:ext>
            </a:extLst>
          </p:cNvPr>
          <p:cNvGrpSpPr/>
          <p:nvPr/>
        </p:nvGrpSpPr>
        <p:grpSpPr>
          <a:xfrm>
            <a:off x="3411581" y="2725899"/>
            <a:ext cx="3075475" cy="1746524"/>
            <a:chOff x="3411581" y="2725899"/>
            <a:chExt cx="3075475" cy="1746524"/>
          </a:xfrm>
        </p:grpSpPr>
        <p:sp>
          <p:nvSpPr>
            <p:cNvPr id="108" name="Arrow: Chevron 58">
              <a:extLst>
                <a:ext uri="{FF2B5EF4-FFF2-40B4-BE49-F238E27FC236}">
                  <a16:creationId xmlns:a16="http://schemas.microsoft.com/office/drawing/2014/main" id="{31FC7247-64A0-144A-AB81-15DAD0F55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3411581" y="2725899"/>
              <a:ext cx="3075475" cy="1746524"/>
            </a:xfrm>
            <a:prstGeom prst="chevron">
              <a:avLst/>
            </a:prstGeom>
            <a:solidFill>
              <a:srgbClr val="F5F9FC"/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 dirty="0">
                <a:solidFill>
                  <a:schemeClr val="accent2"/>
                </a:solidFill>
              </a:endParaRPr>
            </a:p>
          </p:txBody>
        </p:sp>
        <p:pic>
          <p:nvPicPr>
            <p:cNvPr id="124" name="Graphic 123" descr="Sample icon">
              <a:extLst>
                <a:ext uri="{FF2B5EF4-FFF2-40B4-BE49-F238E27FC236}">
                  <a16:creationId xmlns:a16="http://schemas.microsoft.com/office/drawing/2014/main" id="{BA6A928D-17B0-464F-91F4-2448A2DA1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04295" y="3008145"/>
              <a:ext cx="528907" cy="528907"/>
            </a:xfrm>
            <a:prstGeom prst="rect">
              <a:avLst/>
            </a:prstGeom>
          </p:spPr>
        </p:pic>
        <p:sp>
          <p:nvSpPr>
            <p:cNvPr id="34" name="TextBox 33" descr="label">
              <a:extLst>
                <a:ext uri="{FF2B5EF4-FFF2-40B4-BE49-F238E27FC236}">
                  <a16:creationId xmlns:a16="http://schemas.microsoft.com/office/drawing/2014/main" id="{C6E8028A-6B02-6E48-9685-5051DB2A4453}"/>
                </a:ext>
              </a:extLst>
            </p:cNvPr>
            <p:cNvSpPr txBox="1"/>
            <p:nvPr/>
          </p:nvSpPr>
          <p:spPr>
            <a:xfrm>
              <a:off x="4287524" y="3686175"/>
              <a:ext cx="1540502" cy="657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Dell Health Check</a:t>
              </a:r>
            </a:p>
          </p:txBody>
        </p:sp>
      </p:grpSp>
      <p:grpSp>
        <p:nvGrpSpPr>
          <p:cNvPr id="10" name="Group 9" descr="Row 2: large arrow three with placeholder icon and label, in indigo color">
            <a:extLst>
              <a:ext uri="{FF2B5EF4-FFF2-40B4-BE49-F238E27FC236}">
                <a16:creationId xmlns:a16="http://schemas.microsoft.com/office/drawing/2014/main" id="{1938E359-81CB-AA43-B1B5-B6E263734346}"/>
              </a:ext>
            </a:extLst>
          </p:cNvPr>
          <p:cNvGrpSpPr/>
          <p:nvPr/>
        </p:nvGrpSpPr>
        <p:grpSpPr>
          <a:xfrm>
            <a:off x="5828026" y="2725899"/>
            <a:ext cx="3075475" cy="1746524"/>
            <a:chOff x="5828026" y="2725899"/>
            <a:chExt cx="3075475" cy="1746524"/>
          </a:xfrm>
        </p:grpSpPr>
        <p:sp>
          <p:nvSpPr>
            <p:cNvPr id="107" name="Arrow: Chevron 57">
              <a:extLst>
                <a:ext uri="{FF2B5EF4-FFF2-40B4-BE49-F238E27FC236}">
                  <a16:creationId xmlns:a16="http://schemas.microsoft.com/office/drawing/2014/main" id="{9FA5255F-3C19-FD46-99DE-9B247E46A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5828026" y="2725899"/>
              <a:ext cx="3075475" cy="1746524"/>
            </a:xfrm>
            <a:prstGeom prst="chevron">
              <a:avLst/>
            </a:prstGeom>
            <a:solidFill>
              <a:srgbClr val="F5F9FC"/>
            </a:solidFill>
            <a:ln w="127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 dirty="0">
                <a:solidFill>
                  <a:schemeClr val="accent2"/>
                </a:solidFill>
              </a:endParaRPr>
            </a:p>
          </p:txBody>
        </p:sp>
        <p:pic>
          <p:nvPicPr>
            <p:cNvPr id="125" name="Graphic 124" descr="Sample icon">
              <a:extLst>
                <a:ext uri="{FF2B5EF4-FFF2-40B4-BE49-F238E27FC236}">
                  <a16:creationId xmlns:a16="http://schemas.microsoft.com/office/drawing/2014/main" id="{6E7015D3-D4DA-7141-AB5A-3FBC60C59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33792" y="2990301"/>
              <a:ext cx="545790" cy="545790"/>
            </a:xfrm>
            <a:prstGeom prst="rect">
              <a:avLst/>
            </a:prstGeom>
          </p:spPr>
        </p:pic>
        <p:sp>
          <p:nvSpPr>
            <p:cNvPr id="37" name="TextBox 36" descr="label">
              <a:extLst>
                <a:ext uri="{FF2B5EF4-FFF2-40B4-BE49-F238E27FC236}">
                  <a16:creationId xmlns:a16="http://schemas.microsoft.com/office/drawing/2014/main" id="{03DD1239-5F8B-F64E-9264-CF53942A8FCC}"/>
                </a:ext>
              </a:extLst>
            </p:cNvPr>
            <p:cNvSpPr txBox="1"/>
            <p:nvPr/>
          </p:nvSpPr>
          <p:spPr>
            <a:xfrm>
              <a:off x="6867525" y="3686175"/>
              <a:ext cx="1219200" cy="657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Dell Deploy Schedule</a:t>
              </a:r>
            </a:p>
          </p:txBody>
        </p:sp>
      </p:grpSp>
      <p:grpSp>
        <p:nvGrpSpPr>
          <p:cNvPr id="11" name="Group 10" descr="Row 2: large arrow four with placeholder icon and label, in dark green">
            <a:extLst>
              <a:ext uri="{FF2B5EF4-FFF2-40B4-BE49-F238E27FC236}">
                <a16:creationId xmlns:a16="http://schemas.microsoft.com/office/drawing/2014/main" id="{546A837F-3601-8448-98BD-83574626453C}"/>
              </a:ext>
            </a:extLst>
          </p:cNvPr>
          <p:cNvGrpSpPr/>
          <p:nvPr/>
        </p:nvGrpSpPr>
        <p:grpSpPr>
          <a:xfrm>
            <a:off x="8244471" y="2725899"/>
            <a:ext cx="3075475" cy="1746524"/>
            <a:chOff x="8244471" y="2725899"/>
            <a:chExt cx="3075475" cy="1746524"/>
          </a:xfrm>
        </p:grpSpPr>
        <p:sp>
          <p:nvSpPr>
            <p:cNvPr id="106" name="Arrow: Chevron 56">
              <a:extLst>
                <a:ext uri="{FF2B5EF4-FFF2-40B4-BE49-F238E27FC236}">
                  <a16:creationId xmlns:a16="http://schemas.microsoft.com/office/drawing/2014/main" id="{23012824-B250-2044-B89B-D09E115D1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8244471" y="2725899"/>
              <a:ext cx="3075475" cy="1746524"/>
            </a:xfrm>
            <a:prstGeom prst="chevron">
              <a:avLst/>
            </a:prstGeom>
            <a:solidFill>
              <a:srgbClr val="F5F9FC"/>
            </a:solidFill>
            <a:ln w="127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 dirty="0">
                <a:solidFill>
                  <a:schemeClr val="accent2"/>
                </a:solidFill>
              </a:endParaRPr>
            </a:p>
          </p:txBody>
        </p:sp>
        <p:pic>
          <p:nvPicPr>
            <p:cNvPr id="126" name="Graphic 125" descr="Sample icon">
              <a:extLst>
                <a:ext uri="{FF2B5EF4-FFF2-40B4-BE49-F238E27FC236}">
                  <a16:creationId xmlns:a16="http://schemas.microsoft.com/office/drawing/2014/main" id="{516C5FD1-CFFC-3B4D-BEB0-5C8F7C90F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43145" y="3000492"/>
              <a:ext cx="610530" cy="577655"/>
            </a:xfrm>
            <a:prstGeom prst="rect">
              <a:avLst/>
            </a:prstGeom>
          </p:spPr>
        </p:pic>
        <p:sp>
          <p:nvSpPr>
            <p:cNvPr id="39" name="TextBox 38" descr="label">
              <a:extLst>
                <a:ext uri="{FF2B5EF4-FFF2-40B4-BE49-F238E27FC236}">
                  <a16:creationId xmlns:a16="http://schemas.microsoft.com/office/drawing/2014/main" id="{5831E8D3-F1D2-C946-9273-D62627296DAA}"/>
                </a:ext>
              </a:extLst>
            </p:cNvPr>
            <p:cNvSpPr txBox="1"/>
            <p:nvPr/>
          </p:nvSpPr>
          <p:spPr>
            <a:xfrm>
              <a:off x="9229725" y="3676650"/>
              <a:ext cx="1325632" cy="657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Dell Verifies Solution</a:t>
              </a:r>
            </a:p>
          </p:txBody>
        </p:sp>
      </p:grpSp>
      <p:grpSp>
        <p:nvGrpSpPr>
          <p:cNvPr id="12" name="Group 11" descr="Bottom row: add one to six labels fit within this rectangle shaped row">
            <a:extLst>
              <a:ext uri="{FF2B5EF4-FFF2-40B4-BE49-F238E27FC236}">
                <a16:creationId xmlns:a16="http://schemas.microsoft.com/office/drawing/2014/main" id="{D74F7A2C-7540-D24D-A02D-C17EC2184B3A}"/>
              </a:ext>
            </a:extLst>
          </p:cNvPr>
          <p:cNvGrpSpPr/>
          <p:nvPr/>
        </p:nvGrpSpPr>
        <p:grpSpPr>
          <a:xfrm>
            <a:off x="671142" y="4848580"/>
            <a:ext cx="10972800" cy="887377"/>
            <a:chOff x="671142" y="4848580"/>
            <a:chExt cx="10972800" cy="88737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6F242D-F1EF-614E-B59C-535088EB7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71142" y="4848580"/>
              <a:ext cx="10972800" cy="887377"/>
            </a:xfrm>
            <a:prstGeom prst="rect">
              <a:avLst/>
            </a:prstGeom>
            <a:solidFill>
              <a:srgbClr val="F5F9FC"/>
            </a:solidFill>
            <a:ln w="12700">
              <a:solidFill>
                <a:schemeClr val="accent2">
                  <a:alpha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 dirty="0">
                <a:solidFill>
                  <a:schemeClr val="accent2"/>
                </a:solidFill>
              </a:endParaRPr>
            </a:p>
          </p:txBody>
        </p:sp>
        <p:sp>
          <p:nvSpPr>
            <p:cNvPr id="41" name="TextBox 40" descr="label">
              <a:extLst>
                <a:ext uri="{FF2B5EF4-FFF2-40B4-BE49-F238E27FC236}">
                  <a16:creationId xmlns:a16="http://schemas.microsoft.com/office/drawing/2014/main" id="{86AA0149-7A68-EC46-B7B6-45582DD6E32E}"/>
                </a:ext>
              </a:extLst>
            </p:cNvPr>
            <p:cNvSpPr txBox="1"/>
            <p:nvPr/>
          </p:nvSpPr>
          <p:spPr>
            <a:xfrm>
              <a:off x="1781174" y="5014913"/>
              <a:ext cx="1533525" cy="657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One Call</a:t>
              </a:r>
            </a:p>
          </p:txBody>
        </p:sp>
        <p:sp>
          <p:nvSpPr>
            <p:cNvPr id="42" name="TextBox 41" descr="label">
              <a:extLst>
                <a:ext uri="{FF2B5EF4-FFF2-40B4-BE49-F238E27FC236}">
                  <a16:creationId xmlns:a16="http://schemas.microsoft.com/office/drawing/2014/main" id="{A4135F88-4173-CE41-81E5-351DEB85E903}"/>
                </a:ext>
              </a:extLst>
            </p:cNvPr>
            <p:cNvSpPr txBox="1"/>
            <p:nvPr/>
          </p:nvSpPr>
          <p:spPr>
            <a:xfrm>
              <a:off x="5095874" y="5014913"/>
              <a:ext cx="1533525" cy="657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One Product</a:t>
              </a:r>
            </a:p>
          </p:txBody>
        </p:sp>
        <p:sp>
          <p:nvSpPr>
            <p:cNvPr id="43" name="TextBox 42" descr="label">
              <a:extLst>
                <a:ext uri="{FF2B5EF4-FFF2-40B4-BE49-F238E27FC236}">
                  <a16:creationId xmlns:a16="http://schemas.microsoft.com/office/drawing/2014/main" id="{85148E0A-6C20-9E47-939C-5C63356D6952}"/>
                </a:ext>
              </a:extLst>
            </p:cNvPr>
            <p:cNvSpPr txBox="1"/>
            <p:nvPr/>
          </p:nvSpPr>
          <p:spPr>
            <a:xfrm>
              <a:off x="8582024" y="5014913"/>
              <a:ext cx="1533525" cy="657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One 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46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7">
            <a:extLst>
              <a:ext uri="{FF2B5EF4-FFF2-40B4-BE49-F238E27FC236}">
                <a16:creationId xmlns:a16="http://schemas.microsoft.com/office/drawing/2014/main" id="{9EFE25B8-F99C-A640-9E49-BD514073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Numbers</a:t>
            </a:r>
          </a:p>
        </p:txBody>
      </p:sp>
      <p:sp>
        <p:nvSpPr>
          <p:cNvPr id="18" name="Subtitle 6">
            <a:extLst>
              <a:ext uri="{FF2B5EF4-FFF2-40B4-BE49-F238E27FC236}">
                <a16:creationId xmlns:a16="http://schemas.microsoft.com/office/drawing/2014/main" id="{767EC19A-9954-E844-9AD3-9ABF82613D6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Sure, some marketing fluff, but I can corroborate.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CA784-ACDC-6F44-97BF-9A1D235DDFD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1" y="2714921"/>
            <a:ext cx="4094328" cy="1951348"/>
          </a:xfrm>
          <a:noFill/>
        </p:spPr>
        <p:txBody>
          <a:bodyPr lIns="548640" tIns="274320" rIns="182880"/>
          <a:lstStyle/>
          <a:p>
            <a:pPr>
              <a:buNone/>
            </a:pPr>
            <a:r>
              <a:rPr lang="en-US" dirty="0"/>
              <a:t>No, really. The </a:t>
            </a:r>
            <a:r>
              <a:rPr lang="en-US" dirty="0" err="1"/>
              <a:t>VxRail</a:t>
            </a:r>
            <a:r>
              <a:rPr lang="en-US" dirty="0"/>
              <a:t> system we deployed has drastically reduced the time I now spend on the care and feeding of my VMware Infrastructure.</a:t>
            </a:r>
          </a:p>
        </p:txBody>
      </p:sp>
      <p:sp>
        <p:nvSpPr>
          <p:cNvPr id="51" name="Freeform: Shape 784" descr="sample icon of three people in plum">
            <a:extLst>
              <a:ext uri="{FF2B5EF4-FFF2-40B4-BE49-F238E27FC236}">
                <a16:creationId xmlns:a16="http://schemas.microsoft.com/office/drawing/2014/main" id="{D9BF8EF0-115A-304A-983B-C2CB3B79BD04}"/>
              </a:ext>
            </a:extLst>
          </p:cNvPr>
          <p:cNvSpPr/>
          <p:nvPr/>
        </p:nvSpPr>
        <p:spPr>
          <a:xfrm>
            <a:off x="5233661" y="1897408"/>
            <a:ext cx="552875" cy="532965"/>
          </a:xfrm>
          <a:custGeom>
            <a:avLst/>
            <a:gdLst>
              <a:gd name="connsiteX0" fmla="*/ 73533 w 285654"/>
              <a:gd name="connsiteY0" fmla="*/ 94774 h 275367"/>
              <a:gd name="connsiteX1" fmla="*/ 85725 w 285654"/>
              <a:gd name="connsiteY1" fmla="*/ 93155 h 275367"/>
              <a:gd name="connsiteX2" fmla="*/ 83249 w 285654"/>
              <a:gd name="connsiteY2" fmla="*/ 83915 h 275367"/>
              <a:gd name="connsiteX3" fmla="*/ 35719 w 285654"/>
              <a:gd name="connsiteY3" fmla="*/ 47435 h 275367"/>
              <a:gd name="connsiteX4" fmla="*/ 73533 w 285654"/>
              <a:gd name="connsiteY4" fmla="*/ 9620 h 275367"/>
              <a:gd name="connsiteX5" fmla="*/ 108395 w 285654"/>
              <a:gd name="connsiteY5" fmla="*/ 32861 h 275367"/>
              <a:gd name="connsiteX6" fmla="*/ 117253 w 285654"/>
              <a:gd name="connsiteY6" fmla="*/ 29147 h 275367"/>
              <a:gd name="connsiteX7" fmla="*/ 73533 w 285654"/>
              <a:gd name="connsiteY7" fmla="*/ 0 h 275367"/>
              <a:gd name="connsiteX8" fmla="*/ 26194 w 285654"/>
              <a:gd name="connsiteY8" fmla="*/ 47339 h 275367"/>
              <a:gd name="connsiteX9" fmla="*/ 73533 w 285654"/>
              <a:gd name="connsiteY9" fmla="*/ 94774 h 275367"/>
              <a:gd name="connsiteX10" fmla="*/ 85725 w 285654"/>
              <a:gd name="connsiteY10" fmla="*/ 110109 h 275367"/>
              <a:gd name="connsiteX11" fmla="*/ 86773 w 285654"/>
              <a:gd name="connsiteY11" fmla="*/ 100584 h 275367"/>
              <a:gd name="connsiteX12" fmla="*/ 74390 w 285654"/>
              <a:gd name="connsiteY12" fmla="*/ 99917 h 275367"/>
              <a:gd name="connsiteX13" fmla="*/ 2477 w 285654"/>
              <a:gd name="connsiteY13" fmla="*/ 129731 h 275367"/>
              <a:gd name="connsiteX14" fmla="*/ 0 w 285654"/>
              <a:gd name="connsiteY14" fmla="*/ 132207 h 275367"/>
              <a:gd name="connsiteX15" fmla="*/ 0 w 285654"/>
              <a:gd name="connsiteY15" fmla="*/ 210598 h 275367"/>
              <a:gd name="connsiteX16" fmla="*/ 9525 w 285654"/>
              <a:gd name="connsiteY16" fmla="*/ 210598 h 275367"/>
              <a:gd name="connsiteX17" fmla="*/ 9525 w 285654"/>
              <a:gd name="connsiteY17" fmla="*/ 136112 h 275367"/>
              <a:gd name="connsiteX18" fmla="*/ 74486 w 285654"/>
              <a:gd name="connsiteY18" fmla="*/ 109442 h 275367"/>
              <a:gd name="connsiteX19" fmla="*/ 85725 w 285654"/>
              <a:gd name="connsiteY19" fmla="*/ 110109 h 275367"/>
              <a:gd name="connsiteX20" fmla="*/ 94202 w 285654"/>
              <a:gd name="connsiteY20" fmla="*/ 87249 h 275367"/>
              <a:gd name="connsiteX21" fmla="*/ 144875 w 285654"/>
              <a:gd name="connsiteY21" fmla="*/ 137922 h 275367"/>
              <a:gd name="connsiteX22" fmla="*/ 195548 w 285654"/>
              <a:gd name="connsiteY22" fmla="*/ 87249 h 275367"/>
              <a:gd name="connsiteX23" fmla="*/ 144875 w 285654"/>
              <a:gd name="connsiteY23" fmla="*/ 36576 h 275367"/>
              <a:gd name="connsiteX24" fmla="*/ 94202 w 285654"/>
              <a:gd name="connsiteY24" fmla="*/ 87249 h 275367"/>
              <a:gd name="connsiteX25" fmla="*/ 144875 w 285654"/>
              <a:gd name="connsiteY25" fmla="*/ 46101 h 275367"/>
              <a:gd name="connsiteX26" fmla="*/ 186023 w 285654"/>
              <a:gd name="connsiteY26" fmla="*/ 87249 h 275367"/>
              <a:gd name="connsiteX27" fmla="*/ 144875 w 285654"/>
              <a:gd name="connsiteY27" fmla="*/ 128397 h 275367"/>
              <a:gd name="connsiteX28" fmla="*/ 103727 w 285654"/>
              <a:gd name="connsiteY28" fmla="*/ 87249 h 275367"/>
              <a:gd name="connsiteX29" fmla="*/ 144875 w 285654"/>
              <a:gd name="connsiteY29" fmla="*/ 46101 h 275367"/>
              <a:gd name="connsiteX30" fmla="*/ 147542 w 285654"/>
              <a:gd name="connsiteY30" fmla="*/ 142685 h 275367"/>
              <a:gd name="connsiteX31" fmla="*/ 147542 w 285654"/>
              <a:gd name="connsiteY31" fmla="*/ 152210 h 275367"/>
              <a:gd name="connsiteX32" fmla="*/ 218504 w 285654"/>
              <a:gd name="connsiteY32" fmla="*/ 184690 h 275367"/>
              <a:gd name="connsiteX33" fmla="*/ 218504 w 285654"/>
              <a:gd name="connsiteY33" fmla="*/ 254318 h 275367"/>
              <a:gd name="connsiteX34" fmla="*/ 207740 w 285654"/>
              <a:gd name="connsiteY34" fmla="*/ 265748 h 275367"/>
              <a:gd name="connsiteX35" fmla="*/ 85916 w 285654"/>
              <a:gd name="connsiteY35" fmla="*/ 265748 h 275367"/>
              <a:gd name="connsiteX36" fmla="*/ 75057 w 285654"/>
              <a:gd name="connsiteY36" fmla="*/ 254318 h 275367"/>
              <a:gd name="connsiteX37" fmla="*/ 75057 w 285654"/>
              <a:gd name="connsiteY37" fmla="*/ 184404 h 275367"/>
              <a:gd name="connsiteX38" fmla="*/ 147542 w 285654"/>
              <a:gd name="connsiteY38" fmla="*/ 152114 h 275367"/>
              <a:gd name="connsiteX39" fmla="*/ 147542 w 285654"/>
              <a:gd name="connsiteY39" fmla="*/ 142685 h 275367"/>
              <a:gd name="connsiteX40" fmla="*/ 66485 w 285654"/>
              <a:gd name="connsiteY40" fmla="*/ 179927 h 275367"/>
              <a:gd name="connsiteX41" fmla="*/ 65532 w 285654"/>
              <a:gd name="connsiteY41" fmla="*/ 181166 h 275367"/>
              <a:gd name="connsiteX42" fmla="*/ 65532 w 285654"/>
              <a:gd name="connsiteY42" fmla="*/ 254318 h 275367"/>
              <a:gd name="connsiteX43" fmla="*/ 85820 w 285654"/>
              <a:gd name="connsiteY43" fmla="*/ 275368 h 275367"/>
              <a:gd name="connsiteX44" fmla="*/ 207740 w 285654"/>
              <a:gd name="connsiteY44" fmla="*/ 275368 h 275367"/>
              <a:gd name="connsiteX45" fmla="*/ 228029 w 285654"/>
              <a:gd name="connsiteY45" fmla="*/ 254318 h 275367"/>
              <a:gd name="connsiteX46" fmla="*/ 228029 w 285654"/>
              <a:gd name="connsiteY46" fmla="*/ 181070 h 275367"/>
              <a:gd name="connsiteX47" fmla="*/ 226886 w 285654"/>
              <a:gd name="connsiteY47" fmla="*/ 179737 h 275367"/>
              <a:gd name="connsiteX48" fmla="*/ 147542 w 285654"/>
              <a:gd name="connsiteY48" fmla="*/ 142685 h 275367"/>
              <a:gd name="connsiteX49" fmla="*/ 212122 w 285654"/>
              <a:gd name="connsiteY49" fmla="*/ 9620 h 275367"/>
              <a:gd name="connsiteX50" fmla="*/ 249936 w 285654"/>
              <a:gd name="connsiteY50" fmla="*/ 47435 h 275367"/>
              <a:gd name="connsiteX51" fmla="*/ 202406 w 285654"/>
              <a:gd name="connsiteY51" fmla="*/ 83915 h 275367"/>
              <a:gd name="connsiteX52" fmla="*/ 199930 w 285654"/>
              <a:gd name="connsiteY52" fmla="*/ 93155 h 275367"/>
              <a:gd name="connsiteX53" fmla="*/ 212122 w 285654"/>
              <a:gd name="connsiteY53" fmla="*/ 94774 h 275367"/>
              <a:gd name="connsiteX54" fmla="*/ 259461 w 285654"/>
              <a:gd name="connsiteY54" fmla="*/ 47435 h 275367"/>
              <a:gd name="connsiteX55" fmla="*/ 212122 w 285654"/>
              <a:gd name="connsiteY55" fmla="*/ 95 h 275367"/>
              <a:gd name="connsiteX56" fmla="*/ 168402 w 285654"/>
              <a:gd name="connsiteY56" fmla="*/ 29242 h 275367"/>
              <a:gd name="connsiteX57" fmla="*/ 177260 w 285654"/>
              <a:gd name="connsiteY57" fmla="*/ 32956 h 275367"/>
              <a:gd name="connsiteX58" fmla="*/ 212122 w 285654"/>
              <a:gd name="connsiteY58" fmla="*/ 9620 h 275367"/>
              <a:gd name="connsiteX59" fmla="*/ 283274 w 285654"/>
              <a:gd name="connsiteY59" fmla="*/ 129731 h 275367"/>
              <a:gd name="connsiteX60" fmla="*/ 211169 w 285654"/>
              <a:gd name="connsiteY60" fmla="*/ 99917 h 275367"/>
              <a:gd name="connsiteX61" fmla="*/ 198882 w 285654"/>
              <a:gd name="connsiteY61" fmla="*/ 100584 h 275367"/>
              <a:gd name="connsiteX62" fmla="*/ 199930 w 285654"/>
              <a:gd name="connsiteY62" fmla="*/ 110109 h 275367"/>
              <a:gd name="connsiteX63" fmla="*/ 211265 w 285654"/>
              <a:gd name="connsiteY63" fmla="*/ 109538 h 275367"/>
              <a:gd name="connsiteX64" fmla="*/ 276130 w 285654"/>
              <a:gd name="connsiteY64" fmla="*/ 136208 h 275367"/>
              <a:gd name="connsiteX65" fmla="*/ 276130 w 285654"/>
              <a:gd name="connsiteY65" fmla="*/ 210693 h 275367"/>
              <a:gd name="connsiteX66" fmla="*/ 285655 w 285654"/>
              <a:gd name="connsiteY66" fmla="*/ 210693 h 275367"/>
              <a:gd name="connsiteX67" fmla="*/ 285655 w 285654"/>
              <a:gd name="connsiteY67" fmla="*/ 132302 h 275367"/>
              <a:gd name="connsiteX68" fmla="*/ 283274 w 285654"/>
              <a:gd name="connsiteY68" fmla="*/ 129731 h 27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85654" h="275367">
                <a:moveTo>
                  <a:pt x="73533" y="94774"/>
                </a:moveTo>
                <a:cubicBezTo>
                  <a:pt x="77533" y="94774"/>
                  <a:pt x="81629" y="94202"/>
                  <a:pt x="85725" y="93155"/>
                </a:cubicBezTo>
                <a:lnTo>
                  <a:pt x="83249" y="83915"/>
                </a:lnTo>
                <a:cubicBezTo>
                  <a:pt x="58483" y="90488"/>
                  <a:pt x="35719" y="71438"/>
                  <a:pt x="35719" y="47435"/>
                </a:cubicBezTo>
                <a:cubicBezTo>
                  <a:pt x="35719" y="26575"/>
                  <a:pt x="52673" y="9620"/>
                  <a:pt x="73533" y="9620"/>
                </a:cubicBezTo>
                <a:cubicBezTo>
                  <a:pt x="88868" y="9620"/>
                  <a:pt x="102584" y="18764"/>
                  <a:pt x="108395" y="32861"/>
                </a:cubicBezTo>
                <a:lnTo>
                  <a:pt x="117253" y="29147"/>
                </a:lnTo>
                <a:cubicBezTo>
                  <a:pt x="109823" y="11430"/>
                  <a:pt x="92678" y="0"/>
                  <a:pt x="73533" y="0"/>
                </a:cubicBezTo>
                <a:cubicBezTo>
                  <a:pt x="47435" y="0"/>
                  <a:pt x="26194" y="21241"/>
                  <a:pt x="26194" y="47339"/>
                </a:cubicBezTo>
                <a:cubicBezTo>
                  <a:pt x="26194" y="73438"/>
                  <a:pt x="47339" y="94774"/>
                  <a:pt x="73533" y="94774"/>
                </a:cubicBezTo>
                <a:close/>
                <a:moveTo>
                  <a:pt x="85725" y="110109"/>
                </a:moveTo>
                <a:lnTo>
                  <a:pt x="86773" y="100584"/>
                </a:lnTo>
                <a:cubicBezTo>
                  <a:pt x="82677" y="100108"/>
                  <a:pt x="78581" y="99917"/>
                  <a:pt x="74390" y="99917"/>
                </a:cubicBezTo>
                <a:cubicBezTo>
                  <a:pt x="44482" y="99917"/>
                  <a:pt x="22955" y="108871"/>
                  <a:pt x="2477" y="129731"/>
                </a:cubicBezTo>
                <a:lnTo>
                  <a:pt x="0" y="132207"/>
                </a:lnTo>
                <a:lnTo>
                  <a:pt x="0" y="210598"/>
                </a:lnTo>
                <a:lnTo>
                  <a:pt x="9525" y="210598"/>
                </a:lnTo>
                <a:lnTo>
                  <a:pt x="9525" y="136112"/>
                </a:lnTo>
                <a:cubicBezTo>
                  <a:pt x="27908" y="117443"/>
                  <a:pt x="47339" y="109442"/>
                  <a:pt x="74486" y="109442"/>
                </a:cubicBezTo>
                <a:cubicBezTo>
                  <a:pt x="78200" y="109442"/>
                  <a:pt x="82010" y="109633"/>
                  <a:pt x="85725" y="110109"/>
                </a:cubicBezTo>
                <a:close/>
                <a:moveTo>
                  <a:pt x="94202" y="87249"/>
                </a:moveTo>
                <a:cubicBezTo>
                  <a:pt x="94202" y="115157"/>
                  <a:pt x="116967" y="137922"/>
                  <a:pt x="144875" y="137922"/>
                </a:cubicBezTo>
                <a:cubicBezTo>
                  <a:pt x="172784" y="137922"/>
                  <a:pt x="195548" y="115157"/>
                  <a:pt x="195548" y="87249"/>
                </a:cubicBezTo>
                <a:cubicBezTo>
                  <a:pt x="195548" y="59341"/>
                  <a:pt x="172784" y="36576"/>
                  <a:pt x="144875" y="36576"/>
                </a:cubicBezTo>
                <a:cubicBezTo>
                  <a:pt x="116967" y="36576"/>
                  <a:pt x="94202" y="59341"/>
                  <a:pt x="94202" y="87249"/>
                </a:cubicBezTo>
                <a:close/>
                <a:moveTo>
                  <a:pt x="144875" y="46101"/>
                </a:moveTo>
                <a:cubicBezTo>
                  <a:pt x="167545" y="46101"/>
                  <a:pt x="186023" y="64580"/>
                  <a:pt x="186023" y="87249"/>
                </a:cubicBezTo>
                <a:cubicBezTo>
                  <a:pt x="186023" y="109919"/>
                  <a:pt x="167545" y="128397"/>
                  <a:pt x="144875" y="128397"/>
                </a:cubicBezTo>
                <a:cubicBezTo>
                  <a:pt x="122206" y="128397"/>
                  <a:pt x="103727" y="109919"/>
                  <a:pt x="103727" y="87249"/>
                </a:cubicBezTo>
                <a:cubicBezTo>
                  <a:pt x="103727" y="64580"/>
                  <a:pt x="122206" y="46101"/>
                  <a:pt x="144875" y="46101"/>
                </a:cubicBezTo>
                <a:close/>
                <a:moveTo>
                  <a:pt x="147542" y="142685"/>
                </a:moveTo>
                <a:lnTo>
                  <a:pt x="147542" y="152210"/>
                </a:lnTo>
                <a:cubicBezTo>
                  <a:pt x="166688" y="152210"/>
                  <a:pt x="194405" y="157925"/>
                  <a:pt x="218504" y="184690"/>
                </a:cubicBezTo>
                <a:lnTo>
                  <a:pt x="218504" y="254318"/>
                </a:lnTo>
                <a:cubicBezTo>
                  <a:pt x="218504" y="259556"/>
                  <a:pt x="213646" y="265748"/>
                  <a:pt x="207740" y="265748"/>
                </a:cubicBezTo>
                <a:lnTo>
                  <a:pt x="85916" y="265748"/>
                </a:lnTo>
                <a:cubicBezTo>
                  <a:pt x="79343" y="265557"/>
                  <a:pt x="75057" y="259652"/>
                  <a:pt x="75057" y="254318"/>
                </a:cubicBezTo>
                <a:lnTo>
                  <a:pt x="75057" y="184404"/>
                </a:lnTo>
                <a:cubicBezTo>
                  <a:pt x="91154" y="164211"/>
                  <a:pt x="118110" y="152114"/>
                  <a:pt x="147542" y="152114"/>
                </a:cubicBezTo>
                <a:lnTo>
                  <a:pt x="147542" y="142685"/>
                </a:lnTo>
                <a:cubicBezTo>
                  <a:pt x="114586" y="142685"/>
                  <a:pt x="84296" y="156686"/>
                  <a:pt x="66485" y="179927"/>
                </a:cubicBezTo>
                <a:lnTo>
                  <a:pt x="65532" y="181166"/>
                </a:lnTo>
                <a:lnTo>
                  <a:pt x="65532" y="254318"/>
                </a:lnTo>
                <a:cubicBezTo>
                  <a:pt x="65532" y="264224"/>
                  <a:pt x="73247" y="274987"/>
                  <a:pt x="85820" y="275368"/>
                </a:cubicBezTo>
                <a:lnTo>
                  <a:pt x="207740" y="275368"/>
                </a:lnTo>
                <a:cubicBezTo>
                  <a:pt x="219361" y="275368"/>
                  <a:pt x="228029" y="264319"/>
                  <a:pt x="228029" y="254318"/>
                </a:cubicBezTo>
                <a:lnTo>
                  <a:pt x="228029" y="181070"/>
                </a:lnTo>
                <a:lnTo>
                  <a:pt x="226886" y="179737"/>
                </a:lnTo>
                <a:cubicBezTo>
                  <a:pt x="200120" y="149162"/>
                  <a:pt x="168878" y="142685"/>
                  <a:pt x="147542" y="142685"/>
                </a:cubicBezTo>
                <a:close/>
                <a:moveTo>
                  <a:pt x="212122" y="9620"/>
                </a:moveTo>
                <a:cubicBezTo>
                  <a:pt x="232982" y="9620"/>
                  <a:pt x="249936" y="26575"/>
                  <a:pt x="249936" y="47435"/>
                </a:cubicBezTo>
                <a:cubicBezTo>
                  <a:pt x="249936" y="71438"/>
                  <a:pt x="227171" y="90583"/>
                  <a:pt x="202406" y="83915"/>
                </a:cubicBezTo>
                <a:lnTo>
                  <a:pt x="199930" y="93155"/>
                </a:lnTo>
                <a:cubicBezTo>
                  <a:pt x="204025" y="94202"/>
                  <a:pt x="208121" y="94774"/>
                  <a:pt x="212122" y="94774"/>
                </a:cubicBezTo>
                <a:cubicBezTo>
                  <a:pt x="238220" y="94774"/>
                  <a:pt x="259461" y="73533"/>
                  <a:pt x="259461" y="47435"/>
                </a:cubicBezTo>
                <a:cubicBezTo>
                  <a:pt x="259461" y="21336"/>
                  <a:pt x="238220" y="95"/>
                  <a:pt x="212122" y="95"/>
                </a:cubicBezTo>
                <a:cubicBezTo>
                  <a:pt x="192977" y="95"/>
                  <a:pt x="175832" y="11525"/>
                  <a:pt x="168402" y="29242"/>
                </a:cubicBezTo>
                <a:lnTo>
                  <a:pt x="177260" y="32956"/>
                </a:lnTo>
                <a:cubicBezTo>
                  <a:pt x="183166" y="18764"/>
                  <a:pt x="196787" y="9620"/>
                  <a:pt x="212122" y="9620"/>
                </a:cubicBezTo>
                <a:close/>
                <a:moveTo>
                  <a:pt x="283274" y="129731"/>
                </a:moveTo>
                <a:cubicBezTo>
                  <a:pt x="262795" y="108776"/>
                  <a:pt x="241268" y="99917"/>
                  <a:pt x="211169" y="99917"/>
                </a:cubicBezTo>
                <a:cubicBezTo>
                  <a:pt x="207169" y="99917"/>
                  <a:pt x="202978" y="100108"/>
                  <a:pt x="198882" y="100584"/>
                </a:cubicBezTo>
                <a:lnTo>
                  <a:pt x="199930" y="110109"/>
                </a:lnTo>
                <a:cubicBezTo>
                  <a:pt x="203645" y="109728"/>
                  <a:pt x="207359" y="109538"/>
                  <a:pt x="211265" y="109538"/>
                </a:cubicBezTo>
                <a:cubicBezTo>
                  <a:pt x="238220" y="109538"/>
                  <a:pt x="257651" y="117539"/>
                  <a:pt x="276130" y="136208"/>
                </a:cubicBezTo>
                <a:lnTo>
                  <a:pt x="276130" y="210693"/>
                </a:lnTo>
                <a:lnTo>
                  <a:pt x="285655" y="210693"/>
                </a:lnTo>
                <a:lnTo>
                  <a:pt x="285655" y="132302"/>
                </a:lnTo>
                <a:lnTo>
                  <a:pt x="283274" y="129731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8" name="Content Placeholder 7" descr="content placeholder">
            <a:extLst>
              <a:ext uri="{FF2B5EF4-FFF2-40B4-BE49-F238E27FC236}">
                <a16:creationId xmlns:a16="http://schemas.microsoft.com/office/drawing/2014/main" id="{4906FF29-C4E2-264E-8179-C50151F6F70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60391" y="1914258"/>
            <a:ext cx="5455228" cy="70930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17074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Char char="​"/>
              <a:tabLst/>
              <a:defRPr/>
            </a:pPr>
            <a:r>
              <a:rPr lang="en-US" sz="1400" b="1" dirty="0">
                <a:solidFill>
                  <a:schemeClr val="accent5"/>
                </a:solidFill>
              </a:rPr>
              <a:t>Man Hours:</a:t>
            </a:r>
            <a:br>
              <a:rPr lang="en-US" dirty="0"/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Customers have reported that using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VxRail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 has allowed them to grow without having to increase staff because of standardization provided by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VxRail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  <a:hlinkClick r:id="rId3"/>
              </a:rPr>
              <a:t>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Graphic 2" descr="sample icon of tools in indigo">
            <a:extLst>
              <a:ext uri="{FF2B5EF4-FFF2-40B4-BE49-F238E27FC236}">
                <a16:creationId xmlns:a16="http://schemas.microsoft.com/office/drawing/2014/main" id="{3049338E-12C3-1047-8A09-6A3AB0779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6597" y="2737758"/>
            <a:ext cx="867002" cy="867002"/>
          </a:xfrm>
          <a:prstGeom prst="rect">
            <a:avLst/>
          </a:prstGeom>
        </p:spPr>
      </p:pic>
      <p:sp>
        <p:nvSpPr>
          <p:cNvPr id="10" name="Content Placeholder 9" descr="content placeholder">
            <a:extLst>
              <a:ext uri="{FF2B5EF4-FFF2-40B4-BE49-F238E27FC236}">
                <a16:creationId xmlns:a16="http://schemas.microsoft.com/office/drawing/2014/main" id="{4ED9E8EE-DE5F-4048-AC4C-94846489AE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160391" y="2907706"/>
            <a:ext cx="5455228" cy="709301"/>
          </a:xfrm>
        </p:spPr>
        <p:txBody>
          <a:bodyPr/>
          <a:lstStyle/>
          <a:p>
            <a:r>
              <a:rPr lang="en-US" sz="1400" b="1" dirty="0">
                <a:solidFill>
                  <a:schemeClr val="accent2"/>
                </a:solidFill>
              </a:rPr>
              <a:t>Outages:</a:t>
            </a:r>
            <a:br>
              <a:rPr lang="en-US" dirty="0"/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81% </a:t>
            </a:r>
            <a:r>
              <a:rPr lang="en-US" b="0" dirty="0">
                <a:solidFill>
                  <a:srgbClr val="3F3F3F"/>
                </a:solidFill>
                <a:latin typeface="Metropolis"/>
              </a:rPr>
              <a:t>fast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er to resolve unplanned outages: The same IDC report found that customers who choose Dell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VxRail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 can expect to resolve unplanned outages 81% faster.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  <a:hlinkClick r:id="rId3"/>
              </a:rPr>
              <a:t>2</a:t>
            </a:r>
            <a:endParaRPr lang="en-US" b="0" dirty="0">
              <a:solidFill>
                <a:schemeClr val="tx2"/>
              </a:solidFill>
            </a:endParaRPr>
          </a:p>
        </p:txBody>
      </p:sp>
      <p:sp>
        <p:nvSpPr>
          <p:cNvPr id="50" name="Freeform: Shape 827" descr="sample globe icon in dark green">
            <a:extLst>
              <a:ext uri="{FF2B5EF4-FFF2-40B4-BE49-F238E27FC236}">
                <a16:creationId xmlns:a16="http://schemas.microsoft.com/office/drawing/2014/main" id="{C3374891-6958-BE4B-9550-99A14B912902}"/>
              </a:ext>
            </a:extLst>
          </p:cNvPr>
          <p:cNvSpPr/>
          <p:nvPr/>
        </p:nvSpPr>
        <p:spPr>
          <a:xfrm>
            <a:off x="5238429" y="3909391"/>
            <a:ext cx="543339" cy="543339"/>
          </a:xfrm>
          <a:custGeom>
            <a:avLst/>
            <a:gdLst>
              <a:gd name="connsiteX0" fmla="*/ 228600 w 228600"/>
              <a:gd name="connsiteY0" fmla="*/ 114300 h 228600"/>
              <a:gd name="connsiteX1" fmla="*/ 114300 w 228600"/>
              <a:gd name="connsiteY1" fmla="*/ 0 h 228600"/>
              <a:gd name="connsiteX2" fmla="*/ 0 w 228600"/>
              <a:gd name="connsiteY2" fmla="*/ 114300 h 228600"/>
              <a:gd name="connsiteX3" fmla="*/ 114300 w 228600"/>
              <a:gd name="connsiteY3" fmla="*/ 228600 h 228600"/>
              <a:gd name="connsiteX4" fmla="*/ 116777 w 228600"/>
              <a:gd name="connsiteY4" fmla="*/ 228505 h 228600"/>
              <a:gd name="connsiteX5" fmla="*/ 118300 w 228600"/>
              <a:gd name="connsiteY5" fmla="*/ 228600 h 228600"/>
              <a:gd name="connsiteX6" fmla="*/ 118396 w 228600"/>
              <a:gd name="connsiteY6" fmla="*/ 228600 h 228600"/>
              <a:gd name="connsiteX7" fmla="*/ 118396 w 228600"/>
              <a:gd name="connsiteY7" fmla="*/ 228600 h 228600"/>
              <a:gd name="connsiteX8" fmla="*/ 118396 w 228600"/>
              <a:gd name="connsiteY8" fmla="*/ 228600 h 228600"/>
              <a:gd name="connsiteX9" fmla="*/ 126778 w 228600"/>
              <a:gd name="connsiteY9" fmla="*/ 227838 h 228600"/>
              <a:gd name="connsiteX10" fmla="*/ 228600 w 228600"/>
              <a:gd name="connsiteY10" fmla="*/ 114300 h 228600"/>
              <a:gd name="connsiteX11" fmla="*/ 188309 w 228600"/>
              <a:gd name="connsiteY11" fmla="*/ 188404 h 228600"/>
              <a:gd name="connsiteX12" fmla="*/ 180118 w 228600"/>
              <a:gd name="connsiteY12" fmla="*/ 181546 h 228600"/>
              <a:gd name="connsiteX13" fmla="*/ 194405 w 228600"/>
              <a:gd name="connsiteY13" fmla="*/ 117253 h 228600"/>
              <a:gd name="connsiteX14" fmla="*/ 218884 w 228600"/>
              <a:gd name="connsiteY14" fmla="*/ 117253 h 228600"/>
              <a:gd name="connsiteX15" fmla="*/ 188309 w 228600"/>
              <a:gd name="connsiteY15" fmla="*/ 188404 h 228600"/>
              <a:gd name="connsiteX16" fmla="*/ 122396 w 228600"/>
              <a:gd name="connsiteY16" fmla="*/ 217456 h 228600"/>
              <a:gd name="connsiteX17" fmla="*/ 122396 w 228600"/>
              <a:gd name="connsiteY17" fmla="*/ 180594 h 228600"/>
              <a:gd name="connsiteX18" fmla="*/ 140017 w 228600"/>
              <a:gd name="connsiteY18" fmla="*/ 181642 h 228600"/>
              <a:gd name="connsiteX19" fmla="*/ 122396 w 228600"/>
              <a:gd name="connsiteY19" fmla="*/ 217456 h 228600"/>
              <a:gd name="connsiteX20" fmla="*/ 122396 w 228600"/>
              <a:gd name="connsiteY20" fmla="*/ 171069 h 228600"/>
              <a:gd name="connsiteX21" fmla="*/ 122396 w 228600"/>
              <a:gd name="connsiteY21" fmla="*/ 117253 h 228600"/>
              <a:gd name="connsiteX22" fmla="*/ 147733 w 228600"/>
              <a:gd name="connsiteY22" fmla="*/ 117253 h 228600"/>
              <a:gd name="connsiteX23" fmla="*/ 142304 w 228600"/>
              <a:gd name="connsiteY23" fmla="*/ 172212 h 228600"/>
              <a:gd name="connsiteX24" fmla="*/ 122396 w 228600"/>
              <a:gd name="connsiteY24" fmla="*/ 171069 h 228600"/>
              <a:gd name="connsiteX25" fmla="*/ 122396 w 228600"/>
              <a:gd name="connsiteY25" fmla="*/ 107728 h 228600"/>
              <a:gd name="connsiteX26" fmla="*/ 122396 w 228600"/>
              <a:gd name="connsiteY26" fmla="*/ 56674 h 228600"/>
              <a:gd name="connsiteX27" fmla="*/ 141637 w 228600"/>
              <a:gd name="connsiteY27" fmla="*/ 55531 h 228600"/>
              <a:gd name="connsiteX28" fmla="*/ 147638 w 228600"/>
              <a:gd name="connsiteY28" fmla="*/ 107728 h 228600"/>
              <a:gd name="connsiteX29" fmla="*/ 122396 w 228600"/>
              <a:gd name="connsiteY29" fmla="*/ 107728 h 228600"/>
              <a:gd name="connsiteX30" fmla="*/ 122396 w 228600"/>
              <a:gd name="connsiteY30" fmla="*/ 47149 h 228600"/>
              <a:gd name="connsiteX31" fmla="*/ 122396 w 228600"/>
              <a:gd name="connsiteY31" fmla="*/ 13049 h 228600"/>
              <a:gd name="connsiteX32" fmla="*/ 139351 w 228600"/>
              <a:gd name="connsiteY32" fmla="*/ 46196 h 228600"/>
              <a:gd name="connsiteX33" fmla="*/ 122396 w 228600"/>
              <a:gd name="connsiteY33" fmla="*/ 47149 h 228600"/>
              <a:gd name="connsiteX34" fmla="*/ 112871 w 228600"/>
              <a:gd name="connsiteY34" fmla="*/ 14383 h 228600"/>
              <a:gd name="connsiteX35" fmla="*/ 112871 w 228600"/>
              <a:gd name="connsiteY35" fmla="*/ 47244 h 228600"/>
              <a:gd name="connsiteX36" fmla="*/ 97250 w 228600"/>
              <a:gd name="connsiteY36" fmla="*/ 46673 h 228600"/>
              <a:gd name="connsiteX37" fmla="*/ 112871 w 228600"/>
              <a:gd name="connsiteY37" fmla="*/ 14383 h 228600"/>
              <a:gd name="connsiteX38" fmla="*/ 112871 w 228600"/>
              <a:gd name="connsiteY38" fmla="*/ 56769 h 228600"/>
              <a:gd name="connsiteX39" fmla="*/ 112871 w 228600"/>
              <a:gd name="connsiteY39" fmla="*/ 107728 h 228600"/>
              <a:gd name="connsiteX40" fmla="*/ 89059 w 228600"/>
              <a:gd name="connsiteY40" fmla="*/ 107728 h 228600"/>
              <a:gd name="connsiteX41" fmla="*/ 94869 w 228600"/>
              <a:gd name="connsiteY41" fmla="*/ 56007 h 228600"/>
              <a:gd name="connsiteX42" fmla="*/ 112871 w 228600"/>
              <a:gd name="connsiteY42" fmla="*/ 56769 h 228600"/>
              <a:gd name="connsiteX43" fmla="*/ 112871 w 228600"/>
              <a:gd name="connsiteY43" fmla="*/ 117253 h 228600"/>
              <a:gd name="connsiteX44" fmla="*/ 112871 w 228600"/>
              <a:gd name="connsiteY44" fmla="*/ 170974 h 228600"/>
              <a:gd name="connsiteX45" fmla="*/ 94393 w 228600"/>
              <a:gd name="connsiteY45" fmla="*/ 171736 h 228600"/>
              <a:gd name="connsiteX46" fmla="*/ 89059 w 228600"/>
              <a:gd name="connsiteY46" fmla="*/ 117253 h 228600"/>
              <a:gd name="connsiteX47" fmla="*/ 112871 w 228600"/>
              <a:gd name="connsiteY47" fmla="*/ 117253 h 228600"/>
              <a:gd name="connsiteX48" fmla="*/ 112871 w 228600"/>
              <a:gd name="connsiteY48" fmla="*/ 180499 h 228600"/>
              <a:gd name="connsiteX49" fmla="*/ 112871 w 228600"/>
              <a:gd name="connsiteY49" fmla="*/ 216122 h 228600"/>
              <a:gd name="connsiteX50" fmla="*/ 96583 w 228600"/>
              <a:gd name="connsiteY50" fmla="*/ 181165 h 228600"/>
              <a:gd name="connsiteX51" fmla="*/ 112871 w 228600"/>
              <a:gd name="connsiteY51" fmla="*/ 180499 h 228600"/>
              <a:gd name="connsiteX52" fmla="*/ 149542 w 228600"/>
              <a:gd name="connsiteY52" fmla="*/ 182785 h 228600"/>
              <a:gd name="connsiteX53" fmla="*/ 166783 w 228600"/>
              <a:gd name="connsiteY53" fmla="*/ 186500 h 228600"/>
              <a:gd name="connsiteX54" fmla="*/ 136874 w 228600"/>
              <a:gd name="connsiteY54" fmla="*/ 214979 h 228600"/>
              <a:gd name="connsiteX55" fmla="*/ 149542 w 228600"/>
              <a:gd name="connsiteY55" fmla="*/ 182785 h 228600"/>
              <a:gd name="connsiteX56" fmla="*/ 151733 w 228600"/>
              <a:gd name="connsiteY56" fmla="*/ 173450 h 228600"/>
              <a:gd name="connsiteX57" fmla="*/ 157258 w 228600"/>
              <a:gd name="connsiteY57" fmla="*/ 117253 h 228600"/>
              <a:gd name="connsiteX58" fmla="*/ 184975 w 228600"/>
              <a:gd name="connsiteY58" fmla="*/ 117253 h 228600"/>
              <a:gd name="connsiteX59" fmla="*/ 171545 w 228600"/>
              <a:gd name="connsiteY59" fmla="*/ 177832 h 228600"/>
              <a:gd name="connsiteX60" fmla="*/ 151733 w 228600"/>
              <a:gd name="connsiteY60" fmla="*/ 173450 h 228600"/>
              <a:gd name="connsiteX61" fmla="*/ 157163 w 228600"/>
              <a:gd name="connsiteY61" fmla="*/ 107728 h 228600"/>
              <a:gd name="connsiteX62" fmla="*/ 151162 w 228600"/>
              <a:gd name="connsiteY62" fmla="*/ 54293 h 228600"/>
              <a:gd name="connsiteX63" fmla="*/ 169831 w 228600"/>
              <a:gd name="connsiteY63" fmla="*/ 50292 h 228600"/>
              <a:gd name="connsiteX64" fmla="*/ 184690 w 228600"/>
              <a:gd name="connsiteY64" fmla="*/ 107728 h 228600"/>
              <a:gd name="connsiteX65" fmla="*/ 157163 w 228600"/>
              <a:gd name="connsiteY65" fmla="*/ 107728 h 228600"/>
              <a:gd name="connsiteX66" fmla="*/ 148876 w 228600"/>
              <a:gd name="connsiteY66" fmla="*/ 45053 h 228600"/>
              <a:gd name="connsiteX67" fmla="*/ 137636 w 228600"/>
              <a:gd name="connsiteY67" fmla="*/ 16954 h 228600"/>
              <a:gd name="connsiteX68" fmla="*/ 164782 w 228600"/>
              <a:gd name="connsiteY68" fmla="*/ 41910 h 228600"/>
              <a:gd name="connsiteX69" fmla="*/ 148876 w 228600"/>
              <a:gd name="connsiteY69" fmla="*/ 45053 h 228600"/>
              <a:gd name="connsiteX70" fmla="*/ 157067 w 228600"/>
              <a:gd name="connsiteY70" fmla="*/ 18764 h 228600"/>
              <a:gd name="connsiteX71" fmla="*/ 180784 w 228600"/>
              <a:gd name="connsiteY71" fmla="*/ 33433 h 228600"/>
              <a:gd name="connsiteX72" fmla="*/ 173831 w 228600"/>
              <a:gd name="connsiteY72" fmla="*/ 38767 h 228600"/>
              <a:gd name="connsiteX73" fmla="*/ 157067 w 228600"/>
              <a:gd name="connsiteY73" fmla="*/ 18764 h 228600"/>
              <a:gd name="connsiteX74" fmla="*/ 98965 w 228600"/>
              <a:gd name="connsiteY74" fmla="*/ 17050 h 228600"/>
              <a:gd name="connsiteX75" fmla="*/ 87630 w 228600"/>
              <a:gd name="connsiteY75" fmla="*/ 45720 h 228600"/>
              <a:gd name="connsiteX76" fmla="*/ 71342 w 228600"/>
              <a:gd name="connsiteY76" fmla="*/ 42863 h 228600"/>
              <a:gd name="connsiteX77" fmla="*/ 98965 w 228600"/>
              <a:gd name="connsiteY77" fmla="*/ 17050 h 228600"/>
              <a:gd name="connsiteX78" fmla="*/ 62008 w 228600"/>
              <a:gd name="connsiteY78" fmla="*/ 40196 h 228600"/>
              <a:gd name="connsiteX79" fmla="*/ 48958 w 228600"/>
              <a:gd name="connsiteY79" fmla="*/ 32480 h 228600"/>
              <a:gd name="connsiteX80" fmla="*/ 86678 w 228600"/>
              <a:gd name="connsiteY80" fmla="*/ 13335 h 228600"/>
              <a:gd name="connsiteX81" fmla="*/ 62008 w 228600"/>
              <a:gd name="connsiteY81" fmla="*/ 40196 h 228600"/>
              <a:gd name="connsiteX82" fmla="*/ 85439 w 228600"/>
              <a:gd name="connsiteY82" fmla="*/ 55054 h 228600"/>
              <a:gd name="connsiteX83" fmla="*/ 79534 w 228600"/>
              <a:gd name="connsiteY83" fmla="*/ 107823 h 228600"/>
              <a:gd name="connsiteX84" fmla="*/ 52102 w 228600"/>
              <a:gd name="connsiteY84" fmla="*/ 107823 h 228600"/>
              <a:gd name="connsiteX85" fmla="*/ 66389 w 228600"/>
              <a:gd name="connsiteY85" fmla="*/ 51530 h 228600"/>
              <a:gd name="connsiteX86" fmla="*/ 85439 w 228600"/>
              <a:gd name="connsiteY86" fmla="*/ 55054 h 228600"/>
              <a:gd name="connsiteX87" fmla="*/ 79438 w 228600"/>
              <a:gd name="connsiteY87" fmla="*/ 117253 h 228600"/>
              <a:gd name="connsiteX88" fmla="*/ 84868 w 228600"/>
              <a:gd name="connsiteY88" fmla="*/ 172784 h 228600"/>
              <a:gd name="connsiteX89" fmla="*/ 64770 w 228600"/>
              <a:gd name="connsiteY89" fmla="*/ 176689 h 228600"/>
              <a:gd name="connsiteX90" fmla="*/ 51911 w 228600"/>
              <a:gd name="connsiteY90" fmla="*/ 117253 h 228600"/>
              <a:gd name="connsiteX91" fmla="*/ 79438 w 228600"/>
              <a:gd name="connsiteY91" fmla="*/ 117253 h 228600"/>
              <a:gd name="connsiteX92" fmla="*/ 86963 w 228600"/>
              <a:gd name="connsiteY92" fmla="*/ 182118 h 228600"/>
              <a:gd name="connsiteX93" fmla="*/ 99727 w 228600"/>
              <a:gd name="connsiteY93" fmla="*/ 214884 h 228600"/>
              <a:gd name="connsiteX94" fmla="*/ 69342 w 228600"/>
              <a:gd name="connsiteY94" fmla="*/ 185356 h 228600"/>
              <a:gd name="connsiteX95" fmla="*/ 86963 w 228600"/>
              <a:gd name="connsiteY95" fmla="*/ 182118 h 228600"/>
              <a:gd name="connsiteX96" fmla="*/ 175641 w 228600"/>
              <a:gd name="connsiteY96" fmla="*/ 189929 h 228600"/>
              <a:gd name="connsiteX97" fmla="*/ 180975 w 228600"/>
              <a:gd name="connsiteY97" fmla="*/ 195072 h 228600"/>
              <a:gd name="connsiteX98" fmla="*/ 163163 w 228600"/>
              <a:gd name="connsiteY98" fmla="*/ 206883 h 228600"/>
              <a:gd name="connsiteX99" fmla="*/ 175641 w 228600"/>
              <a:gd name="connsiteY99" fmla="*/ 189929 h 228600"/>
              <a:gd name="connsiteX100" fmla="*/ 218694 w 228600"/>
              <a:gd name="connsiteY100" fmla="*/ 107728 h 228600"/>
              <a:gd name="connsiteX101" fmla="*/ 194215 w 228600"/>
              <a:gd name="connsiteY101" fmla="*/ 107728 h 228600"/>
              <a:gd name="connsiteX102" fmla="*/ 178594 w 228600"/>
              <a:gd name="connsiteY102" fmla="*/ 46863 h 228600"/>
              <a:gd name="connsiteX103" fmla="*/ 187928 w 228600"/>
              <a:gd name="connsiteY103" fmla="*/ 39815 h 228600"/>
              <a:gd name="connsiteX104" fmla="*/ 218694 w 228600"/>
              <a:gd name="connsiteY104" fmla="*/ 107728 h 228600"/>
              <a:gd name="connsiteX105" fmla="*/ 41720 w 228600"/>
              <a:gd name="connsiteY105" fmla="*/ 38862 h 228600"/>
              <a:gd name="connsiteX106" fmla="*/ 57340 w 228600"/>
              <a:gd name="connsiteY106" fmla="*/ 48768 h 228600"/>
              <a:gd name="connsiteX107" fmla="*/ 42577 w 228600"/>
              <a:gd name="connsiteY107" fmla="*/ 107823 h 228600"/>
              <a:gd name="connsiteX108" fmla="*/ 9811 w 228600"/>
              <a:gd name="connsiteY108" fmla="*/ 107823 h 228600"/>
              <a:gd name="connsiteX109" fmla="*/ 41720 w 228600"/>
              <a:gd name="connsiteY109" fmla="*/ 38862 h 228600"/>
              <a:gd name="connsiteX110" fmla="*/ 9620 w 228600"/>
              <a:gd name="connsiteY110" fmla="*/ 117253 h 228600"/>
              <a:gd name="connsiteX111" fmla="*/ 42386 w 228600"/>
              <a:gd name="connsiteY111" fmla="*/ 117253 h 228600"/>
              <a:gd name="connsiteX112" fmla="*/ 55721 w 228600"/>
              <a:gd name="connsiteY112" fmla="*/ 179642 h 228600"/>
              <a:gd name="connsiteX113" fmla="*/ 41338 w 228600"/>
              <a:gd name="connsiteY113" fmla="*/ 189357 h 228600"/>
              <a:gd name="connsiteX114" fmla="*/ 9620 w 228600"/>
              <a:gd name="connsiteY114" fmla="*/ 117253 h 228600"/>
              <a:gd name="connsiteX115" fmla="*/ 48673 w 228600"/>
              <a:gd name="connsiteY115" fmla="*/ 195929 h 228600"/>
              <a:gd name="connsiteX116" fmla="*/ 60103 w 228600"/>
              <a:gd name="connsiteY116" fmla="*/ 188214 h 228600"/>
              <a:gd name="connsiteX117" fmla="*/ 80296 w 228600"/>
              <a:gd name="connsiteY117" fmla="*/ 213265 h 228600"/>
              <a:gd name="connsiteX118" fmla="*/ 48673 w 228600"/>
              <a:gd name="connsiteY118" fmla="*/ 195929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28600" h="228600">
                <a:moveTo>
                  <a:pt x="228600" y="114300"/>
                </a:moveTo>
                <a:cubicBezTo>
                  <a:pt x="228600" y="51149"/>
                  <a:pt x="177451" y="0"/>
                  <a:pt x="114300" y="0"/>
                </a:cubicBezTo>
                <a:cubicBezTo>
                  <a:pt x="51149" y="0"/>
                  <a:pt x="0" y="51149"/>
                  <a:pt x="0" y="114300"/>
                </a:cubicBezTo>
                <a:cubicBezTo>
                  <a:pt x="0" y="177451"/>
                  <a:pt x="51149" y="228600"/>
                  <a:pt x="114300" y="228600"/>
                </a:cubicBezTo>
                <a:cubicBezTo>
                  <a:pt x="115157" y="228600"/>
                  <a:pt x="115919" y="228505"/>
                  <a:pt x="116777" y="228505"/>
                </a:cubicBezTo>
                <a:cubicBezTo>
                  <a:pt x="117253" y="228505"/>
                  <a:pt x="117824" y="228600"/>
                  <a:pt x="118300" y="228600"/>
                </a:cubicBezTo>
                <a:cubicBezTo>
                  <a:pt x="118300" y="228600"/>
                  <a:pt x="118300" y="228600"/>
                  <a:pt x="118396" y="228600"/>
                </a:cubicBezTo>
                <a:cubicBezTo>
                  <a:pt x="118396" y="228600"/>
                  <a:pt x="118396" y="228600"/>
                  <a:pt x="118396" y="228600"/>
                </a:cubicBezTo>
                <a:cubicBezTo>
                  <a:pt x="118396" y="228600"/>
                  <a:pt x="118396" y="228600"/>
                  <a:pt x="118396" y="228600"/>
                </a:cubicBezTo>
                <a:cubicBezTo>
                  <a:pt x="121253" y="228600"/>
                  <a:pt x="124015" y="228314"/>
                  <a:pt x="126778" y="227838"/>
                </a:cubicBezTo>
                <a:cubicBezTo>
                  <a:pt x="184023" y="221647"/>
                  <a:pt x="228600" y="173165"/>
                  <a:pt x="228600" y="114300"/>
                </a:cubicBezTo>
                <a:close/>
                <a:moveTo>
                  <a:pt x="188309" y="188404"/>
                </a:moveTo>
                <a:cubicBezTo>
                  <a:pt x="186499" y="185833"/>
                  <a:pt x="183832" y="183547"/>
                  <a:pt x="180118" y="181546"/>
                </a:cubicBezTo>
                <a:cubicBezTo>
                  <a:pt x="188881" y="163449"/>
                  <a:pt x="194215" y="141256"/>
                  <a:pt x="194405" y="117253"/>
                </a:cubicBezTo>
                <a:lnTo>
                  <a:pt x="218884" y="117253"/>
                </a:lnTo>
                <a:cubicBezTo>
                  <a:pt x="218122" y="144971"/>
                  <a:pt x="206597" y="170117"/>
                  <a:pt x="188309" y="188404"/>
                </a:cubicBezTo>
                <a:close/>
                <a:moveTo>
                  <a:pt x="122396" y="217456"/>
                </a:moveTo>
                <a:lnTo>
                  <a:pt x="122396" y="180594"/>
                </a:lnTo>
                <a:cubicBezTo>
                  <a:pt x="128873" y="180785"/>
                  <a:pt x="134683" y="181165"/>
                  <a:pt x="140017" y="181642"/>
                </a:cubicBezTo>
                <a:cubicBezTo>
                  <a:pt x="134779" y="201073"/>
                  <a:pt x="127921" y="213265"/>
                  <a:pt x="122396" y="217456"/>
                </a:cubicBezTo>
                <a:close/>
                <a:moveTo>
                  <a:pt x="122396" y="171069"/>
                </a:moveTo>
                <a:lnTo>
                  <a:pt x="122396" y="117253"/>
                </a:lnTo>
                <a:lnTo>
                  <a:pt x="147733" y="117253"/>
                </a:lnTo>
                <a:cubicBezTo>
                  <a:pt x="147638" y="138875"/>
                  <a:pt x="145447" y="157258"/>
                  <a:pt x="142304" y="172212"/>
                </a:cubicBezTo>
                <a:cubicBezTo>
                  <a:pt x="135827" y="171640"/>
                  <a:pt x="129064" y="171260"/>
                  <a:pt x="122396" y="171069"/>
                </a:cubicBezTo>
                <a:close/>
                <a:moveTo>
                  <a:pt x="122396" y="107728"/>
                </a:moveTo>
                <a:lnTo>
                  <a:pt x="122396" y="56674"/>
                </a:lnTo>
                <a:cubicBezTo>
                  <a:pt x="128873" y="56483"/>
                  <a:pt x="135446" y="56102"/>
                  <a:pt x="141637" y="55531"/>
                </a:cubicBezTo>
                <a:cubicBezTo>
                  <a:pt x="144875" y="69723"/>
                  <a:pt x="147161" y="87154"/>
                  <a:pt x="147638" y="107728"/>
                </a:cubicBezTo>
                <a:lnTo>
                  <a:pt x="122396" y="107728"/>
                </a:lnTo>
                <a:close/>
                <a:moveTo>
                  <a:pt x="122396" y="47149"/>
                </a:moveTo>
                <a:lnTo>
                  <a:pt x="122396" y="13049"/>
                </a:lnTo>
                <a:cubicBezTo>
                  <a:pt x="127730" y="17050"/>
                  <a:pt x="134207" y="28289"/>
                  <a:pt x="139351" y="46196"/>
                </a:cubicBezTo>
                <a:cubicBezTo>
                  <a:pt x="134112" y="46673"/>
                  <a:pt x="128588" y="47053"/>
                  <a:pt x="122396" y="47149"/>
                </a:cubicBezTo>
                <a:close/>
                <a:moveTo>
                  <a:pt x="112871" y="14383"/>
                </a:moveTo>
                <a:lnTo>
                  <a:pt x="112871" y="47244"/>
                </a:lnTo>
                <a:cubicBezTo>
                  <a:pt x="107347" y="47244"/>
                  <a:pt x="102108" y="46958"/>
                  <a:pt x="97250" y="46673"/>
                </a:cubicBezTo>
                <a:cubicBezTo>
                  <a:pt x="101917" y="30099"/>
                  <a:pt x="107823" y="19241"/>
                  <a:pt x="112871" y="14383"/>
                </a:cubicBezTo>
                <a:close/>
                <a:moveTo>
                  <a:pt x="112871" y="56769"/>
                </a:moveTo>
                <a:lnTo>
                  <a:pt x="112871" y="107728"/>
                </a:lnTo>
                <a:lnTo>
                  <a:pt x="89059" y="107728"/>
                </a:lnTo>
                <a:cubicBezTo>
                  <a:pt x="89535" y="87344"/>
                  <a:pt x="91726" y="70104"/>
                  <a:pt x="94869" y="56007"/>
                </a:cubicBezTo>
                <a:cubicBezTo>
                  <a:pt x="100870" y="56483"/>
                  <a:pt x="106871" y="56769"/>
                  <a:pt x="112871" y="56769"/>
                </a:cubicBezTo>
                <a:close/>
                <a:moveTo>
                  <a:pt x="112871" y="117253"/>
                </a:moveTo>
                <a:lnTo>
                  <a:pt x="112871" y="170974"/>
                </a:lnTo>
                <a:cubicBezTo>
                  <a:pt x="106680" y="170974"/>
                  <a:pt x="100489" y="171260"/>
                  <a:pt x="94393" y="171736"/>
                </a:cubicBezTo>
                <a:cubicBezTo>
                  <a:pt x="91249" y="156877"/>
                  <a:pt x="89154" y="138684"/>
                  <a:pt x="89059" y="117253"/>
                </a:cubicBezTo>
                <a:lnTo>
                  <a:pt x="112871" y="117253"/>
                </a:lnTo>
                <a:close/>
                <a:moveTo>
                  <a:pt x="112871" y="180499"/>
                </a:moveTo>
                <a:lnTo>
                  <a:pt x="112871" y="216122"/>
                </a:lnTo>
                <a:cubicBezTo>
                  <a:pt x="107537" y="211074"/>
                  <a:pt x="101346" y="199263"/>
                  <a:pt x="96583" y="181165"/>
                </a:cubicBezTo>
                <a:cubicBezTo>
                  <a:pt x="101632" y="180785"/>
                  <a:pt x="106966" y="180594"/>
                  <a:pt x="112871" y="180499"/>
                </a:cubicBezTo>
                <a:close/>
                <a:moveTo>
                  <a:pt x="149542" y="182785"/>
                </a:moveTo>
                <a:cubicBezTo>
                  <a:pt x="156496" y="183833"/>
                  <a:pt x="162211" y="185071"/>
                  <a:pt x="166783" y="186500"/>
                </a:cubicBezTo>
                <a:cubicBezTo>
                  <a:pt x="158687" y="199835"/>
                  <a:pt x="148495" y="209740"/>
                  <a:pt x="136874" y="214979"/>
                </a:cubicBezTo>
                <a:cubicBezTo>
                  <a:pt x="141922" y="207073"/>
                  <a:pt x="146209" y="195929"/>
                  <a:pt x="149542" y="182785"/>
                </a:cubicBezTo>
                <a:close/>
                <a:moveTo>
                  <a:pt x="151733" y="173450"/>
                </a:moveTo>
                <a:cubicBezTo>
                  <a:pt x="155162" y="156972"/>
                  <a:pt x="157163" y="137827"/>
                  <a:pt x="157258" y="117253"/>
                </a:cubicBezTo>
                <a:lnTo>
                  <a:pt x="184975" y="117253"/>
                </a:lnTo>
                <a:cubicBezTo>
                  <a:pt x="184785" y="140017"/>
                  <a:pt x="179737" y="160973"/>
                  <a:pt x="171545" y="177832"/>
                </a:cubicBezTo>
                <a:cubicBezTo>
                  <a:pt x="165735" y="176022"/>
                  <a:pt x="158972" y="174593"/>
                  <a:pt x="151733" y="173450"/>
                </a:cubicBezTo>
                <a:close/>
                <a:moveTo>
                  <a:pt x="157163" y="107728"/>
                </a:moveTo>
                <a:cubicBezTo>
                  <a:pt x="156686" y="88106"/>
                  <a:pt x="154591" y="69914"/>
                  <a:pt x="151162" y="54293"/>
                </a:cubicBezTo>
                <a:cubicBezTo>
                  <a:pt x="158020" y="53340"/>
                  <a:pt x="164306" y="52006"/>
                  <a:pt x="169831" y="50292"/>
                </a:cubicBezTo>
                <a:cubicBezTo>
                  <a:pt x="178213" y="66199"/>
                  <a:pt x="183642" y="86011"/>
                  <a:pt x="184690" y="107728"/>
                </a:cubicBezTo>
                <a:lnTo>
                  <a:pt x="157163" y="107728"/>
                </a:lnTo>
                <a:close/>
                <a:moveTo>
                  <a:pt x="148876" y="45053"/>
                </a:moveTo>
                <a:cubicBezTo>
                  <a:pt x="145828" y="33719"/>
                  <a:pt x="142018" y="24194"/>
                  <a:pt x="137636" y="16954"/>
                </a:cubicBezTo>
                <a:cubicBezTo>
                  <a:pt x="147923" y="21812"/>
                  <a:pt x="157258" y="30480"/>
                  <a:pt x="164782" y="41910"/>
                </a:cubicBezTo>
                <a:cubicBezTo>
                  <a:pt x="160401" y="43053"/>
                  <a:pt x="155162" y="44196"/>
                  <a:pt x="148876" y="45053"/>
                </a:cubicBezTo>
                <a:close/>
                <a:moveTo>
                  <a:pt x="157067" y="18764"/>
                </a:moveTo>
                <a:cubicBezTo>
                  <a:pt x="165640" y="22574"/>
                  <a:pt x="173641" y="27527"/>
                  <a:pt x="180784" y="33433"/>
                </a:cubicBezTo>
                <a:cubicBezTo>
                  <a:pt x="180213" y="34957"/>
                  <a:pt x="178022" y="36862"/>
                  <a:pt x="173831" y="38767"/>
                </a:cubicBezTo>
                <a:cubicBezTo>
                  <a:pt x="168973" y="30956"/>
                  <a:pt x="163258" y="24194"/>
                  <a:pt x="157067" y="18764"/>
                </a:cubicBezTo>
                <a:close/>
                <a:moveTo>
                  <a:pt x="98965" y="17050"/>
                </a:moveTo>
                <a:cubicBezTo>
                  <a:pt x="94583" y="24384"/>
                  <a:pt x="90773" y="34195"/>
                  <a:pt x="87630" y="45720"/>
                </a:cubicBezTo>
                <a:cubicBezTo>
                  <a:pt x="81439" y="44958"/>
                  <a:pt x="76009" y="44005"/>
                  <a:pt x="71342" y="42863"/>
                </a:cubicBezTo>
                <a:cubicBezTo>
                  <a:pt x="78962" y="31052"/>
                  <a:pt x="88392" y="22003"/>
                  <a:pt x="98965" y="17050"/>
                </a:cubicBezTo>
                <a:close/>
                <a:moveTo>
                  <a:pt x="62008" y="40196"/>
                </a:moveTo>
                <a:cubicBezTo>
                  <a:pt x="54578" y="37624"/>
                  <a:pt x="50197" y="34766"/>
                  <a:pt x="48958" y="32480"/>
                </a:cubicBezTo>
                <a:cubicBezTo>
                  <a:pt x="59912" y="23717"/>
                  <a:pt x="72771" y="17145"/>
                  <a:pt x="86678" y="13335"/>
                </a:cubicBezTo>
                <a:cubicBezTo>
                  <a:pt x="77343" y="19717"/>
                  <a:pt x="68961" y="28956"/>
                  <a:pt x="62008" y="40196"/>
                </a:cubicBezTo>
                <a:close/>
                <a:moveTo>
                  <a:pt x="85439" y="55054"/>
                </a:moveTo>
                <a:cubicBezTo>
                  <a:pt x="82105" y="70485"/>
                  <a:pt x="80010" y="88487"/>
                  <a:pt x="79534" y="107823"/>
                </a:cubicBezTo>
                <a:lnTo>
                  <a:pt x="52102" y="107823"/>
                </a:lnTo>
                <a:cubicBezTo>
                  <a:pt x="53149" y="86677"/>
                  <a:pt x="58293" y="67247"/>
                  <a:pt x="66389" y="51530"/>
                </a:cubicBezTo>
                <a:cubicBezTo>
                  <a:pt x="72199" y="52959"/>
                  <a:pt x="78677" y="54197"/>
                  <a:pt x="85439" y="55054"/>
                </a:cubicBezTo>
                <a:close/>
                <a:moveTo>
                  <a:pt x="79438" y="117253"/>
                </a:moveTo>
                <a:cubicBezTo>
                  <a:pt x="79534" y="137541"/>
                  <a:pt x="81534" y="156400"/>
                  <a:pt x="84868" y="172784"/>
                </a:cubicBezTo>
                <a:cubicBezTo>
                  <a:pt x="77629" y="173736"/>
                  <a:pt x="70866" y="174974"/>
                  <a:pt x="64770" y="176689"/>
                </a:cubicBezTo>
                <a:cubicBezTo>
                  <a:pt x="56864" y="159925"/>
                  <a:pt x="52102" y="139446"/>
                  <a:pt x="51911" y="117253"/>
                </a:cubicBezTo>
                <a:lnTo>
                  <a:pt x="79438" y="117253"/>
                </a:lnTo>
                <a:close/>
                <a:moveTo>
                  <a:pt x="86963" y="182118"/>
                </a:moveTo>
                <a:cubicBezTo>
                  <a:pt x="90392" y="195548"/>
                  <a:pt x="94679" y="206883"/>
                  <a:pt x="99727" y="214884"/>
                </a:cubicBezTo>
                <a:cubicBezTo>
                  <a:pt x="87916" y="209550"/>
                  <a:pt x="77438" y="199168"/>
                  <a:pt x="69342" y="185356"/>
                </a:cubicBezTo>
                <a:cubicBezTo>
                  <a:pt x="74390" y="184118"/>
                  <a:pt x="80200" y="182975"/>
                  <a:pt x="86963" y="182118"/>
                </a:cubicBezTo>
                <a:close/>
                <a:moveTo>
                  <a:pt x="175641" y="189929"/>
                </a:moveTo>
                <a:cubicBezTo>
                  <a:pt x="179165" y="191834"/>
                  <a:pt x="180880" y="193643"/>
                  <a:pt x="180975" y="195072"/>
                </a:cubicBezTo>
                <a:cubicBezTo>
                  <a:pt x="175450" y="199644"/>
                  <a:pt x="169545" y="203549"/>
                  <a:pt x="163163" y="206883"/>
                </a:cubicBezTo>
                <a:cubicBezTo>
                  <a:pt x="167735" y="201930"/>
                  <a:pt x="171926" y="196215"/>
                  <a:pt x="175641" y="189929"/>
                </a:cubicBezTo>
                <a:close/>
                <a:moveTo>
                  <a:pt x="218694" y="107728"/>
                </a:moveTo>
                <a:lnTo>
                  <a:pt x="194215" y="107728"/>
                </a:lnTo>
                <a:cubicBezTo>
                  <a:pt x="193167" y="84868"/>
                  <a:pt x="187452" y="64008"/>
                  <a:pt x="178594" y="46863"/>
                </a:cubicBezTo>
                <a:cubicBezTo>
                  <a:pt x="182689" y="44863"/>
                  <a:pt x="185833" y="42481"/>
                  <a:pt x="187928" y="39815"/>
                </a:cubicBezTo>
                <a:cubicBezTo>
                  <a:pt x="205645" y="57436"/>
                  <a:pt x="217075" y="81248"/>
                  <a:pt x="218694" y="107728"/>
                </a:cubicBezTo>
                <a:close/>
                <a:moveTo>
                  <a:pt x="41720" y="38862"/>
                </a:moveTo>
                <a:cubicBezTo>
                  <a:pt x="44863" y="42863"/>
                  <a:pt x="50292" y="46101"/>
                  <a:pt x="57340" y="48768"/>
                </a:cubicBezTo>
                <a:cubicBezTo>
                  <a:pt x="48958" y="65532"/>
                  <a:pt x="43624" y="85725"/>
                  <a:pt x="42577" y="107823"/>
                </a:cubicBezTo>
                <a:lnTo>
                  <a:pt x="9811" y="107823"/>
                </a:lnTo>
                <a:cubicBezTo>
                  <a:pt x="11525" y="80772"/>
                  <a:pt x="23431" y="56483"/>
                  <a:pt x="41720" y="38862"/>
                </a:cubicBezTo>
                <a:close/>
                <a:moveTo>
                  <a:pt x="9620" y="117253"/>
                </a:moveTo>
                <a:lnTo>
                  <a:pt x="42386" y="117253"/>
                </a:lnTo>
                <a:cubicBezTo>
                  <a:pt x="42577" y="140398"/>
                  <a:pt x="47530" y="161830"/>
                  <a:pt x="55721" y="179642"/>
                </a:cubicBezTo>
                <a:cubicBezTo>
                  <a:pt x="49149" y="182309"/>
                  <a:pt x="44196" y="185452"/>
                  <a:pt x="41338" y="189357"/>
                </a:cubicBezTo>
                <a:cubicBezTo>
                  <a:pt x="22384" y="171069"/>
                  <a:pt x="10478" y="145542"/>
                  <a:pt x="9620" y="117253"/>
                </a:cubicBezTo>
                <a:close/>
                <a:moveTo>
                  <a:pt x="48673" y="195929"/>
                </a:moveTo>
                <a:cubicBezTo>
                  <a:pt x="49339" y="193643"/>
                  <a:pt x="53245" y="190881"/>
                  <a:pt x="60103" y="188214"/>
                </a:cubicBezTo>
                <a:cubicBezTo>
                  <a:pt x="65722" y="198215"/>
                  <a:pt x="72580" y="206692"/>
                  <a:pt x="80296" y="213265"/>
                </a:cubicBezTo>
                <a:cubicBezTo>
                  <a:pt x="68675" y="209360"/>
                  <a:pt x="58007" y="203454"/>
                  <a:pt x="48673" y="195929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2" name="Content Placeholder 11" descr="content placeholder">
            <a:extLst>
              <a:ext uri="{FF2B5EF4-FFF2-40B4-BE49-F238E27FC236}">
                <a16:creationId xmlns:a16="http://schemas.microsoft.com/office/drawing/2014/main" id="{5FA70D44-B50A-8C41-BCC2-31A04093E66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160391" y="3891186"/>
            <a:ext cx="5455228" cy="70930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17074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Char char="​"/>
              <a:tabLst/>
              <a:defRPr/>
            </a:pPr>
            <a:r>
              <a:rPr lang="en-US" sz="1400" b="1" dirty="0">
                <a:solidFill>
                  <a:schemeClr val="accent6"/>
                </a:solidFill>
              </a:rPr>
              <a:t>Operations:</a:t>
            </a:r>
            <a:br>
              <a:rPr lang="en-US" dirty="0"/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61% lower operational costs: The same IDC report found that customers who choose Dell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VxRail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 can expect 61% lower operational costs.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  <a:hlinkClick r:id="rId3"/>
              </a:rPr>
              <a:t>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9" name="Freeform: Shape 334" descr="sample icon of clock in ocean">
            <a:extLst>
              <a:ext uri="{FF2B5EF4-FFF2-40B4-BE49-F238E27FC236}">
                <a16:creationId xmlns:a16="http://schemas.microsoft.com/office/drawing/2014/main" id="{EBD377D1-A27A-884B-B6E7-B559F24BE033}"/>
              </a:ext>
            </a:extLst>
          </p:cNvPr>
          <p:cNvSpPr/>
          <p:nvPr/>
        </p:nvSpPr>
        <p:spPr>
          <a:xfrm>
            <a:off x="5254165" y="4895020"/>
            <a:ext cx="511867" cy="511867"/>
          </a:xfrm>
          <a:custGeom>
            <a:avLst/>
            <a:gdLst>
              <a:gd name="connsiteX0" fmla="*/ 114300 w 228600"/>
              <a:gd name="connsiteY0" fmla="*/ 0 h 228600"/>
              <a:gd name="connsiteX1" fmla="*/ 0 w 228600"/>
              <a:gd name="connsiteY1" fmla="*/ 114300 h 228600"/>
              <a:gd name="connsiteX2" fmla="*/ 114300 w 228600"/>
              <a:gd name="connsiteY2" fmla="*/ 228600 h 228600"/>
              <a:gd name="connsiteX3" fmla="*/ 228600 w 228600"/>
              <a:gd name="connsiteY3" fmla="*/ 114300 h 228600"/>
              <a:gd name="connsiteX4" fmla="*/ 114300 w 228600"/>
              <a:gd name="connsiteY4" fmla="*/ 0 h 228600"/>
              <a:gd name="connsiteX5" fmla="*/ 114300 w 228600"/>
              <a:gd name="connsiteY5" fmla="*/ 219075 h 228600"/>
              <a:gd name="connsiteX6" fmla="*/ 9525 w 228600"/>
              <a:gd name="connsiteY6" fmla="*/ 114300 h 228600"/>
              <a:gd name="connsiteX7" fmla="*/ 114300 w 228600"/>
              <a:gd name="connsiteY7" fmla="*/ 9525 h 228600"/>
              <a:gd name="connsiteX8" fmla="*/ 219075 w 228600"/>
              <a:gd name="connsiteY8" fmla="*/ 114300 h 228600"/>
              <a:gd name="connsiteX9" fmla="*/ 114300 w 228600"/>
              <a:gd name="connsiteY9" fmla="*/ 219075 h 228600"/>
              <a:gd name="connsiteX10" fmla="*/ 22193 w 228600"/>
              <a:gd name="connsiteY10" fmla="*/ 114300 h 228600"/>
              <a:gd name="connsiteX11" fmla="*/ 95726 w 228600"/>
              <a:gd name="connsiteY11" fmla="*/ 204597 h 228600"/>
              <a:gd name="connsiteX12" fmla="*/ 97631 w 228600"/>
              <a:gd name="connsiteY12" fmla="*/ 195263 h 228600"/>
              <a:gd name="connsiteX13" fmla="*/ 31623 w 228600"/>
              <a:gd name="connsiteY13" fmla="*/ 114300 h 228600"/>
              <a:gd name="connsiteX14" fmla="*/ 114205 w 228600"/>
              <a:gd name="connsiteY14" fmla="*/ 31718 h 228600"/>
              <a:gd name="connsiteX15" fmla="*/ 157925 w 228600"/>
              <a:gd name="connsiteY15" fmla="*/ 44196 h 228600"/>
              <a:gd name="connsiteX16" fmla="*/ 162973 w 228600"/>
              <a:gd name="connsiteY16" fmla="*/ 36100 h 228600"/>
              <a:gd name="connsiteX17" fmla="*/ 114205 w 228600"/>
              <a:gd name="connsiteY17" fmla="*/ 22098 h 228600"/>
              <a:gd name="connsiteX18" fmla="*/ 22193 w 228600"/>
              <a:gd name="connsiteY18" fmla="*/ 114300 h 228600"/>
              <a:gd name="connsiteX19" fmla="*/ 115157 w 228600"/>
              <a:gd name="connsiteY19" fmla="*/ 56579 h 228600"/>
              <a:gd name="connsiteX20" fmla="*/ 105632 w 228600"/>
              <a:gd name="connsiteY20" fmla="*/ 56579 h 228600"/>
              <a:gd name="connsiteX21" fmla="*/ 105632 w 228600"/>
              <a:gd name="connsiteY21" fmla="*/ 125635 h 228600"/>
              <a:gd name="connsiteX22" fmla="*/ 154114 w 228600"/>
              <a:gd name="connsiteY22" fmla="*/ 125635 h 228600"/>
              <a:gd name="connsiteX23" fmla="*/ 154114 w 228600"/>
              <a:gd name="connsiteY23" fmla="*/ 116110 h 228600"/>
              <a:gd name="connsiteX24" fmla="*/ 115157 w 228600"/>
              <a:gd name="connsiteY24" fmla="*/ 116110 h 228600"/>
              <a:gd name="connsiteX25" fmla="*/ 115157 w 228600"/>
              <a:gd name="connsiteY25" fmla="*/ 56579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8600" h="228600">
                <a:moveTo>
                  <a:pt x="114300" y="0"/>
                </a:moveTo>
                <a:cubicBezTo>
                  <a:pt x="51149" y="0"/>
                  <a:pt x="0" y="51149"/>
                  <a:pt x="0" y="114300"/>
                </a:cubicBezTo>
                <a:cubicBezTo>
                  <a:pt x="0" y="177451"/>
                  <a:pt x="51149" y="228600"/>
                  <a:pt x="114300" y="228600"/>
                </a:cubicBezTo>
                <a:cubicBezTo>
                  <a:pt x="177451" y="228600"/>
                  <a:pt x="228600" y="177451"/>
                  <a:pt x="228600" y="114300"/>
                </a:cubicBezTo>
                <a:cubicBezTo>
                  <a:pt x="228600" y="51149"/>
                  <a:pt x="177451" y="0"/>
                  <a:pt x="114300" y="0"/>
                </a:cubicBezTo>
                <a:close/>
                <a:moveTo>
                  <a:pt x="114300" y="219075"/>
                </a:moveTo>
                <a:cubicBezTo>
                  <a:pt x="56483" y="219075"/>
                  <a:pt x="9525" y="172117"/>
                  <a:pt x="9525" y="114300"/>
                </a:cubicBezTo>
                <a:cubicBezTo>
                  <a:pt x="9525" y="56483"/>
                  <a:pt x="56483" y="9525"/>
                  <a:pt x="114300" y="9525"/>
                </a:cubicBezTo>
                <a:cubicBezTo>
                  <a:pt x="172117" y="9525"/>
                  <a:pt x="219075" y="56483"/>
                  <a:pt x="219075" y="114300"/>
                </a:cubicBezTo>
                <a:cubicBezTo>
                  <a:pt x="219075" y="172117"/>
                  <a:pt x="172117" y="219075"/>
                  <a:pt x="114300" y="219075"/>
                </a:cubicBezTo>
                <a:close/>
                <a:moveTo>
                  <a:pt x="22193" y="114300"/>
                </a:moveTo>
                <a:cubicBezTo>
                  <a:pt x="22193" y="157925"/>
                  <a:pt x="53150" y="195834"/>
                  <a:pt x="95726" y="204597"/>
                </a:cubicBezTo>
                <a:lnTo>
                  <a:pt x="97631" y="195263"/>
                </a:lnTo>
                <a:cubicBezTo>
                  <a:pt x="59436" y="187452"/>
                  <a:pt x="31623" y="153352"/>
                  <a:pt x="31623" y="114300"/>
                </a:cubicBezTo>
                <a:cubicBezTo>
                  <a:pt x="31623" y="68771"/>
                  <a:pt x="68675" y="31718"/>
                  <a:pt x="114205" y="31718"/>
                </a:cubicBezTo>
                <a:cubicBezTo>
                  <a:pt x="129730" y="31718"/>
                  <a:pt x="144875" y="36004"/>
                  <a:pt x="157925" y="44196"/>
                </a:cubicBezTo>
                <a:lnTo>
                  <a:pt x="162973" y="36100"/>
                </a:lnTo>
                <a:cubicBezTo>
                  <a:pt x="148400" y="26956"/>
                  <a:pt x="131540" y="22098"/>
                  <a:pt x="114205" y="22098"/>
                </a:cubicBezTo>
                <a:cubicBezTo>
                  <a:pt x="63532" y="22193"/>
                  <a:pt x="22193" y="63532"/>
                  <a:pt x="22193" y="114300"/>
                </a:cubicBezTo>
                <a:close/>
                <a:moveTo>
                  <a:pt x="115157" y="56579"/>
                </a:moveTo>
                <a:lnTo>
                  <a:pt x="105632" y="56579"/>
                </a:lnTo>
                <a:lnTo>
                  <a:pt x="105632" y="125635"/>
                </a:lnTo>
                <a:lnTo>
                  <a:pt x="154114" y="125635"/>
                </a:lnTo>
                <a:lnTo>
                  <a:pt x="154114" y="116110"/>
                </a:lnTo>
                <a:lnTo>
                  <a:pt x="115157" y="116110"/>
                </a:lnTo>
                <a:lnTo>
                  <a:pt x="115157" y="5657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287A86E-7027-7F48-A023-EAA03005C10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160391" y="4857573"/>
            <a:ext cx="5455228" cy="709301"/>
          </a:xfrm>
        </p:spPr>
        <p:txBody>
          <a:bodyPr/>
          <a:lstStyle/>
          <a:p>
            <a:r>
              <a:rPr lang="en-US" dirty="0"/>
              <a:t>ROI:</a:t>
            </a:r>
            <a:br>
              <a:rPr lang="en-US" dirty="0"/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463% 5-Year ROI: According to an IDC report, customers who choose Dell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VxRail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 can expect a 463% 5-Year ROI.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  <a:hlinkClick r:id="rId3"/>
              </a:rPr>
              <a:t>4</a:t>
            </a:r>
            <a:endParaRPr lang="en-US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01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8" grpId="0" build="p"/>
      <p:bldP spid="10" grpId="0" build="p"/>
      <p:bldP spid="50" grpId="0" animBg="1"/>
      <p:bldP spid="12" grpId="0" build="p"/>
      <p:bldP spid="49" grpId="0" animBg="1"/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9D28-96EC-2EFE-AC89-524B0B69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1206225"/>
            <a:ext cx="5937816" cy="12293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</a:rPr>
              <a:t>Stay Connected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Let’s continue the conversation</a:t>
            </a:r>
            <a:endParaRPr lang="en-US" sz="4000" dirty="0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691992C1-94D7-6F63-24A2-9014ECDA6F67}"/>
              </a:ext>
            </a:extLst>
          </p:cNvPr>
          <p:cNvSpPr txBox="1">
            <a:spLocks/>
          </p:cNvSpPr>
          <p:nvPr/>
        </p:nvSpPr>
        <p:spPr>
          <a:xfrm>
            <a:off x="602966" y="2665757"/>
            <a:ext cx="5937816" cy="7008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Follow @VxRail, #VxRail, @DellStorage_HCI, @RichardKenyan, @ITRealityUS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1A7EC52-7EE4-21B7-2494-9B5C987DFCB6}"/>
              </a:ext>
            </a:extLst>
          </p:cNvPr>
          <p:cNvSpPr txBox="1">
            <a:spLocks/>
          </p:cNvSpPr>
          <p:nvPr/>
        </p:nvSpPr>
        <p:spPr>
          <a:xfrm>
            <a:off x="589108" y="4071975"/>
            <a:ext cx="5937816" cy="7008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Dig deeper</a:t>
            </a:r>
            <a:r>
              <a:rPr lang="en-US">
                <a:solidFill>
                  <a:schemeClr val="bg1"/>
                </a:solidFill>
              </a:rPr>
              <a:t>: Join </a:t>
            </a:r>
            <a:r>
              <a:rPr lang="en-US" dirty="0">
                <a:solidFill>
                  <a:schemeClr val="bg1"/>
                </a:solidFill>
              </a:rPr>
              <a:t>our </a:t>
            </a:r>
            <a:r>
              <a:rPr lang="en-US" dirty="0" err="1">
                <a:solidFill>
                  <a:schemeClr val="bg1"/>
                </a:solidFill>
              </a:rPr>
              <a:t>vCommunity</a:t>
            </a:r>
            <a:r>
              <a:rPr lang="en-US" dirty="0">
                <a:solidFill>
                  <a:schemeClr val="bg1"/>
                </a:solidFill>
              </a:rPr>
              <a:t> Discord 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20FE9099-FD99-3533-F796-33B39A929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4512950"/>
            <a:ext cx="2277649" cy="2277649"/>
          </a:xfrm>
          <a:prstGeom prst="rect">
            <a:avLst/>
          </a:prstGeom>
        </p:spPr>
      </p:pic>
      <p:pic>
        <p:nvPicPr>
          <p:cNvPr id="6" name="Picture 5" descr="Schematic, icon&#10;&#10;Description automatically generated">
            <a:extLst>
              <a:ext uri="{FF2B5EF4-FFF2-40B4-BE49-F238E27FC236}">
                <a16:creationId xmlns:a16="http://schemas.microsoft.com/office/drawing/2014/main" id="{B9FED6AD-123B-3211-B74D-A692DBB6A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757" y="4511201"/>
            <a:ext cx="2266940" cy="22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3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9D28-96EC-2EFE-AC89-524B0B69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2199640"/>
            <a:ext cx="5937816" cy="1229360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Please take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your survey.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9807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9D28-96EC-2EFE-AC89-524B0B69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2199640"/>
            <a:ext cx="5937816" cy="1229360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Thank You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4071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white_16x9">
  <a:themeElements>
    <a:clrScheme name="Custom 6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1A418A"/>
      </a:hlink>
      <a:folHlink>
        <a:srgbClr val="3F3F3F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18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Tangerine">
      <a:srgbClr val="EC7700"/>
    </a:custClr>
    <a:custClr name="Crimson">
      <a:srgbClr val="9F2842"/>
    </a:custClr>
    <a:custClr name="Pale Blue">
      <a:srgbClr val="F4F8FA"/>
    </a:custClr>
  </a:custClrLst>
  <a:extLst>
    <a:ext uri="{05A4C25C-085E-4340-85A3-A5531E510DB2}">
      <thm15:themeFamily xmlns:thm15="http://schemas.microsoft.com/office/thememl/2012/main" name="skinny-PPT-Light-June-2020-ACCESSIBLE" id="{0CECDBDA-90D1-134F-87E2-EE3800325540}" vid="{7B09F0D8-43AA-FF47-8B59-F16F1FFE8153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452cac-8d9e-4d66-b549-b03cf4863ad0">
      <Terms xmlns="http://schemas.microsoft.com/office/infopath/2007/PartnerControls"/>
    </lcf76f155ced4ddcb4097134ff3c332f>
    <TaxCatchAll xmlns="c44bce99-eae2-48e4-8067-79f98434d013" xsi:nil="true"/>
    <SharedWithUsers xmlns="c44bce99-eae2-48e4-8067-79f98434d013">
      <UserInfo>
        <DisplayName>Brad Engstrom</DisplayName>
        <AccountId>5625</AccountId>
        <AccountType/>
      </UserInfo>
      <UserInfo>
        <DisplayName>Anoop Nair Kulambil Velliyyatte</DisplayName>
        <AccountId>10577</AccountId>
        <AccountType/>
      </UserInfo>
      <UserInfo>
        <DisplayName>Santhosh NS</DisplayName>
        <AccountId>436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D44F93130EEE4086F57587BD07074C" ma:contentTypeVersion="12" ma:contentTypeDescription="Create a new document." ma:contentTypeScope="" ma:versionID="4126e833c9b26b31aa71d9a44911a678">
  <xsd:schema xmlns:xsd="http://www.w3.org/2001/XMLSchema" xmlns:xs="http://www.w3.org/2001/XMLSchema" xmlns:p="http://schemas.microsoft.com/office/2006/metadata/properties" xmlns:ns2="91452cac-8d9e-4d66-b549-b03cf4863ad0" xmlns:ns3="c44bce99-eae2-48e4-8067-79f98434d013" targetNamespace="http://schemas.microsoft.com/office/2006/metadata/properties" ma:root="true" ma:fieldsID="e6b644c1f14cd835e180f7059f2d5f54" ns2:_="" ns3:_="">
    <xsd:import namespace="91452cac-8d9e-4d66-b549-b03cf4863ad0"/>
    <xsd:import namespace="c44bce99-eae2-48e4-8067-79f98434d0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452cac-8d9e-4d66-b549-b03cf4863a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95e2881d-93c9-4b6d-a08c-48bb4ed1ec6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4bce99-eae2-48e4-8067-79f98434d013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418d032f-b95c-44ce-be58-d05d70e8b8ca}" ma:internalName="TaxCatchAll" ma:showField="CatchAllData" ma:web="c44bce99-eae2-48e4-8067-79f98434d0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F20361-C13C-4322-93CB-DCB907967F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8843C8-6C8D-4993-A2BB-D7713997CAE7}">
  <ds:schemaRefs>
    <ds:schemaRef ds:uri="http://schemas.microsoft.com/office/2006/metadata/properties"/>
    <ds:schemaRef ds:uri="http://schemas.microsoft.com/office/infopath/2007/PartnerControls"/>
    <ds:schemaRef ds:uri="91452cac-8d9e-4d66-b549-b03cf4863ad0"/>
    <ds:schemaRef ds:uri="c44bce99-eae2-48e4-8067-79f98434d013"/>
  </ds:schemaRefs>
</ds:datastoreItem>
</file>

<file path=customXml/itemProps3.xml><?xml version="1.0" encoding="utf-8"?>
<ds:datastoreItem xmlns:ds="http://schemas.openxmlformats.org/officeDocument/2006/customXml" ds:itemID="{1A78DF1C-31C4-4168-8B01-824A8C4ABC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452cac-8d9e-4d66-b549-b03cf4863ad0"/>
    <ds:schemaRef ds:uri="c44bce99-eae2-48e4-8067-79f98434d0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762b226-d384-45c5-a016-81ba43926a69}" enabled="1" method="Standard" siteId="{ef807c1f-2bb3-4419-9904-70fd08291e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56312</TotalTime>
  <Words>1037</Words>
  <Application>Microsoft Office PowerPoint</Application>
  <PresentationFormat>Custom</PresentationFormat>
  <Paragraphs>125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Camphor Std</vt:lpstr>
      <vt:lpstr>Metropolis</vt:lpstr>
      <vt:lpstr>Metropolis Light</vt:lpstr>
      <vt:lpstr>Open Sans</vt:lpstr>
      <vt:lpstr>System Font Regular</vt:lpstr>
      <vt:lpstr>VMware_white_16x9</vt:lpstr>
      <vt:lpstr>Legacy to Modern</vt:lpstr>
      <vt:lpstr>Customer Success – CUBRC</vt:lpstr>
      <vt:lpstr>PowerPoint Presentation</vt:lpstr>
      <vt:lpstr>Time Spent</vt:lpstr>
      <vt:lpstr>Time Saved</vt:lpstr>
      <vt:lpstr>Real-World Numbers</vt:lpstr>
      <vt:lpstr>Stay Connected Let’s continue the conversation</vt:lpstr>
      <vt:lpstr>Please take  your survey.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Sally Gardner</dc:creator>
  <cp:lastModifiedBy>Richard Kenyan</cp:lastModifiedBy>
  <cp:revision>1007</cp:revision>
  <dcterms:created xsi:type="dcterms:W3CDTF">2020-09-22T16:30:21Z</dcterms:created>
  <dcterms:modified xsi:type="dcterms:W3CDTF">2023-08-17T23:07:37Z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0x0101009DD44F93130EEE4086F57587BD07074C</vt:lpwstr>
  </property>
</Properties>
</file>